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9" r:id="rId1"/>
    <p:sldMasterId id="2147483759" r:id="rId2"/>
    <p:sldMasterId id="2147483764" r:id="rId3"/>
    <p:sldMasterId id="2147483660" r:id="rId4"/>
    <p:sldMasterId id="2147483700" r:id="rId5"/>
  </p:sldMasterIdLst>
  <p:notesMasterIdLst>
    <p:notesMasterId r:id="rId44"/>
  </p:notesMasterIdLst>
  <p:handoutMasterIdLst>
    <p:handoutMasterId r:id="rId45"/>
  </p:handoutMasterIdLst>
  <p:sldIdLst>
    <p:sldId id="323" r:id="rId6"/>
    <p:sldId id="328" r:id="rId7"/>
    <p:sldId id="329" r:id="rId8"/>
    <p:sldId id="330" r:id="rId9"/>
    <p:sldId id="331" r:id="rId10"/>
    <p:sldId id="333" r:id="rId11"/>
    <p:sldId id="334" r:id="rId12"/>
    <p:sldId id="335" r:id="rId13"/>
    <p:sldId id="336" r:id="rId14"/>
    <p:sldId id="337" r:id="rId15"/>
    <p:sldId id="338" r:id="rId16"/>
    <p:sldId id="339" r:id="rId17"/>
    <p:sldId id="340" r:id="rId18"/>
    <p:sldId id="341" r:id="rId19"/>
    <p:sldId id="342" r:id="rId20"/>
    <p:sldId id="343" r:id="rId21"/>
    <p:sldId id="344" r:id="rId22"/>
    <p:sldId id="345" r:id="rId23"/>
    <p:sldId id="346" r:id="rId24"/>
    <p:sldId id="347" r:id="rId25"/>
    <p:sldId id="348" r:id="rId26"/>
    <p:sldId id="349" r:id="rId27"/>
    <p:sldId id="350" r:id="rId28"/>
    <p:sldId id="351" r:id="rId29"/>
    <p:sldId id="352" r:id="rId30"/>
    <p:sldId id="353" r:id="rId31"/>
    <p:sldId id="354" r:id="rId32"/>
    <p:sldId id="355" r:id="rId33"/>
    <p:sldId id="356" r:id="rId34"/>
    <p:sldId id="357" r:id="rId35"/>
    <p:sldId id="358" r:id="rId36"/>
    <p:sldId id="359" r:id="rId37"/>
    <p:sldId id="360" r:id="rId38"/>
    <p:sldId id="361" r:id="rId39"/>
    <p:sldId id="362" r:id="rId40"/>
    <p:sldId id="363" r:id="rId41"/>
    <p:sldId id="364" r:id="rId42"/>
    <p:sldId id="365" r:id="rId43"/>
  </p:sldIdLst>
  <p:sldSz cx="12192000" cy="6858000"/>
  <p:notesSz cx="6858000" cy="9144000"/>
  <p:embeddedFontLst>
    <p:embeddedFont>
      <p:font typeface="British Council Sans" panose="020B0504020202020204" pitchFamily="34" charset="0"/>
      <p:regular r:id="rId46"/>
      <p:bold r:id="rId47"/>
      <p:italic r:id="rId48"/>
      <p:boldItalic r:id="rId49"/>
    </p:embeddedFont>
    <p:embeddedFont>
      <p:font typeface="British Council Sans Headline" panose="020B0604020202020204" charset="0"/>
      <p:regular r:id="rId50"/>
      <p:bold r:id="rId51"/>
      <p:italic r:id="rId52"/>
      <p:boldItalic r:id="rId53"/>
    </p:embeddedFont>
    <p:embeddedFont>
      <p:font typeface="Calibri" panose="020F0502020204030204" pitchFamily="34" charset="0"/>
      <p:regular r:id="rId54"/>
      <p:bold r:id="rId55"/>
      <p:italic r:id="rId56"/>
      <p:boldItalic r:id="rId57"/>
    </p:embeddedFont>
    <p:embeddedFont>
      <p:font typeface="Corbel" panose="020B0503020204020204" pitchFamily="34" charset="0"/>
      <p:regular r:id="rId58"/>
      <p:bold r:id="rId59"/>
      <p:italic r:id="rId60"/>
      <p:boldItalic r:id="rId61"/>
    </p:embeddedFont>
    <p:embeddedFont>
      <p:font typeface="Imprint MT Shadow" panose="04020605060303030202" pitchFamily="82" charset="0"/>
      <p:regular r:id="rId6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reth Royle" initials="GR" lastIdx="31" clrIdx="0">
    <p:extLst>
      <p:ext uri="{19B8F6BF-5375-455C-9EA6-DF929625EA0E}">
        <p15:presenceInfo xmlns:p15="http://schemas.microsoft.com/office/powerpoint/2012/main" userId="6f799235006a86a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200"/>
    <a:srgbClr val="FFA0D7"/>
    <a:srgbClr val="920061"/>
    <a:srgbClr val="005C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6F9AE0-3BB5-496F-B5FC-B43FB31BA408}" v="1" dt="2023-12-07T11:39:48.0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00" autoAdjust="0"/>
    <p:restoredTop sz="96280" autoAdjust="0"/>
  </p:normalViewPr>
  <p:slideViewPr>
    <p:cSldViewPr snapToGrid="0" snapToObjects="1">
      <p:cViewPr varScale="1">
        <p:scale>
          <a:sx n="110" d="100"/>
          <a:sy n="110" d="100"/>
        </p:scale>
        <p:origin x="222"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96" d="100"/>
          <a:sy n="96" d="100"/>
        </p:scale>
        <p:origin x="2480" y="16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63" Type="http://schemas.openxmlformats.org/officeDocument/2006/relationships/commentAuthors" Target="commentAuthors.xml"/><Relationship Id="rId68"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3" Type="http://schemas.openxmlformats.org/officeDocument/2006/relationships/font" Target="fonts/font8.fntdata"/><Relationship Id="rId58" Type="http://schemas.openxmlformats.org/officeDocument/2006/relationships/font" Target="fonts/font13.fntdata"/><Relationship Id="rId66"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4.fntdata"/><Relationship Id="rId57" Type="http://schemas.openxmlformats.org/officeDocument/2006/relationships/font" Target="fonts/font12.fntdata"/><Relationship Id="rId61" Type="http://schemas.openxmlformats.org/officeDocument/2006/relationships/font" Target="fonts/font16.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52" Type="http://schemas.openxmlformats.org/officeDocument/2006/relationships/font" Target="fonts/font7.fntdata"/><Relationship Id="rId60" Type="http://schemas.openxmlformats.org/officeDocument/2006/relationships/font" Target="fonts/font15.fntdata"/><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font" Target="fonts/font3.fntdata"/><Relationship Id="rId56" Type="http://schemas.openxmlformats.org/officeDocument/2006/relationships/font" Target="fonts/font11.fntdata"/><Relationship Id="rId64"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font" Target="fonts/font6.fntdata"/><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1.fntdata"/><Relationship Id="rId59" Type="http://schemas.openxmlformats.org/officeDocument/2006/relationships/font" Target="fonts/font14.fntdata"/><Relationship Id="rId67"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font" Target="fonts/font9.fntdata"/><Relationship Id="rId62" Type="http://schemas.openxmlformats.org/officeDocument/2006/relationships/font" Target="fonts/font1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47A7BA6-C638-465B-9AAD-85D10B1E07AD}" type="datetimeFigureOut">
              <a:rPr lang="en-GB" smtClean="0"/>
              <a:t>07/12/2023</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C142D4-5647-4A56-9986-C5881B7B5362}" type="slidenum">
              <a:rPr lang="en-GB" smtClean="0"/>
              <a:t>‹#›</a:t>
            </a:fld>
            <a:endParaRPr lang="en-GB"/>
          </a:p>
        </p:txBody>
      </p:sp>
    </p:spTree>
    <p:extLst>
      <p:ext uri="{BB962C8B-B14F-4D97-AF65-F5344CB8AC3E}">
        <p14:creationId xmlns:p14="http://schemas.microsoft.com/office/powerpoint/2010/main" val="196926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303045-9E18-4723-8DEC-FFCFCD854557}" type="datetimeFigureOut">
              <a:rPr lang="en-GB" smtClean="0"/>
              <a:t>07/12/2023</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C7F705-F937-46CB-A48B-0D9E19179A36}" type="slidenum">
              <a:rPr lang="en-GB" smtClean="0"/>
              <a:t>‹#›</a:t>
            </a:fld>
            <a:endParaRPr lang="en-GB"/>
          </a:p>
        </p:txBody>
      </p:sp>
    </p:spTree>
    <p:extLst>
      <p:ext uri="{BB962C8B-B14F-4D97-AF65-F5344CB8AC3E}">
        <p14:creationId xmlns:p14="http://schemas.microsoft.com/office/powerpoint/2010/main" val="1292058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C7F705-F937-46CB-A48B-0D9E19179A36}" type="slidenum">
              <a:rPr lang="en-GB" smtClean="0"/>
              <a:t>1</a:t>
            </a:fld>
            <a:endParaRPr lang="en-GB" dirty="0"/>
          </a:p>
        </p:txBody>
      </p:sp>
    </p:spTree>
    <p:extLst>
      <p:ext uri="{BB962C8B-B14F-4D97-AF65-F5344CB8AC3E}">
        <p14:creationId xmlns:p14="http://schemas.microsoft.com/office/powerpoint/2010/main" val="1694837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Images: </a:t>
            </a:r>
            <a:r>
              <a:rPr lang="en-US" dirty="0" err="1"/>
              <a:t>Unsplash</a:t>
            </a:r>
            <a:endParaRPr lang="en-GB" dirty="0"/>
          </a:p>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14</a:t>
            </a:fld>
            <a:endParaRPr lang="en-GB"/>
          </a:p>
        </p:txBody>
      </p:sp>
    </p:spTree>
    <p:extLst>
      <p:ext uri="{BB962C8B-B14F-4D97-AF65-F5344CB8AC3E}">
        <p14:creationId xmlns:p14="http://schemas.microsoft.com/office/powerpoint/2010/main" val="697210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Images</a:t>
            </a:r>
            <a:r>
              <a:rPr lang="en-US" baseline="0" dirty="0"/>
              <a:t> (left to right): </a:t>
            </a:r>
            <a:r>
              <a:rPr lang="en-US" baseline="0" dirty="0" err="1"/>
              <a:t>Bj</a:t>
            </a:r>
            <a:r>
              <a:rPr lang="en-US" baseline="0" dirty="0"/>
              <a:t> Pearce, </a:t>
            </a:r>
            <a:r>
              <a:rPr lang="en-US" baseline="0" dirty="0" err="1"/>
              <a:t>Unsplash</a:t>
            </a:r>
            <a:r>
              <a:rPr lang="en-US" baseline="0" dirty="0"/>
              <a:t>; Roya </a:t>
            </a:r>
            <a:r>
              <a:rPr lang="en-US" baseline="0" dirty="0" err="1"/>
              <a:t>ann</a:t>
            </a:r>
            <a:r>
              <a:rPr lang="en-US" baseline="0" dirty="0"/>
              <a:t> miller, </a:t>
            </a:r>
            <a:r>
              <a:rPr lang="en-US" baseline="0" dirty="0" err="1"/>
              <a:t>Unsplash</a:t>
            </a:r>
            <a:endParaRPr lang="en-GB" dirty="0"/>
          </a:p>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16</a:t>
            </a:fld>
            <a:endParaRPr lang="en-GB"/>
          </a:p>
        </p:txBody>
      </p:sp>
    </p:spTree>
    <p:extLst>
      <p:ext uri="{BB962C8B-B14F-4D97-AF65-F5344CB8AC3E}">
        <p14:creationId xmlns:p14="http://schemas.microsoft.com/office/powerpoint/2010/main" val="41639865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Images: </a:t>
            </a:r>
            <a:r>
              <a:rPr lang="en-US" dirty="0" err="1"/>
              <a:t>Unsplash</a:t>
            </a:r>
            <a:endParaRPr lang="en-GB" dirty="0"/>
          </a:p>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17</a:t>
            </a:fld>
            <a:endParaRPr lang="en-GB"/>
          </a:p>
        </p:txBody>
      </p:sp>
    </p:spTree>
    <p:extLst>
      <p:ext uri="{BB962C8B-B14F-4D97-AF65-F5344CB8AC3E}">
        <p14:creationId xmlns:p14="http://schemas.microsoft.com/office/powerpoint/2010/main" val="10358829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Images: </a:t>
            </a:r>
            <a:r>
              <a:rPr lang="en-US" dirty="0" err="1"/>
              <a:t>Unsplash</a:t>
            </a:r>
            <a:endParaRPr lang="en-GB" dirty="0"/>
          </a:p>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18</a:t>
            </a:fld>
            <a:endParaRPr lang="en-GB"/>
          </a:p>
        </p:txBody>
      </p:sp>
    </p:spTree>
    <p:extLst>
      <p:ext uri="{BB962C8B-B14F-4D97-AF65-F5344CB8AC3E}">
        <p14:creationId xmlns:p14="http://schemas.microsoft.com/office/powerpoint/2010/main" val="4084442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a:t>
            </a:r>
            <a:r>
              <a:rPr lang="en-US" baseline="0" dirty="0"/>
              <a:t> timeforkids.com</a:t>
            </a:r>
            <a:endParaRPr lang="en-GB" dirty="0"/>
          </a:p>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19</a:t>
            </a:fld>
            <a:endParaRPr lang="en-GB"/>
          </a:p>
        </p:txBody>
      </p:sp>
    </p:spTree>
    <p:extLst>
      <p:ext uri="{BB962C8B-B14F-4D97-AF65-F5344CB8AC3E}">
        <p14:creationId xmlns:p14="http://schemas.microsoft.com/office/powerpoint/2010/main" val="41563858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a:t>
            </a:r>
            <a:r>
              <a:rPr lang="en-US" baseline="0" dirty="0"/>
              <a:t> Anders </a:t>
            </a:r>
            <a:r>
              <a:rPr lang="en-US" baseline="0" dirty="0" err="1"/>
              <a:t>Hellberg</a:t>
            </a:r>
            <a:r>
              <a:rPr lang="en-US" baseline="0" dirty="0"/>
              <a:t>, Wikimedia Commons</a:t>
            </a:r>
            <a:endParaRPr lang="en-GB" dirty="0"/>
          </a:p>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20</a:t>
            </a:fld>
            <a:endParaRPr lang="en-GB"/>
          </a:p>
        </p:txBody>
      </p:sp>
    </p:spTree>
    <p:extLst>
      <p:ext uri="{BB962C8B-B14F-4D97-AF65-F5344CB8AC3E}">
        <p14:creationId xmlns:p14="http://schemas.microsoft.com/office/powerpoint/2010/main" val="34402774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a:t>
            </a:r>
            <a:r>
              <a:rPr lang="en-US" baseline="0" dirty="0"/>
              <a:t> Holly Gillibrand (@HollyWildChild, Twitter)</a:t>
            </a:r>
            <a:endParaRPr lang="en-GB" dirty="0"/>
          </a:p>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21</a:t>
            </a:fld>
            <a:endParaRPr lang="en-GB"/>
          </a:p>
        </p:txBody>
      </p:sp>
    </p:spTree>
    <p:extLst>
      <p:ext uri="{BB962C8B-B14F-4D97-AF65-F5344CB8AC3E}">
        <p14:creationId xmlns:p14="http://schemas.microsoft.com/office/powerpoint/2010/main" val="9462287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a:t>
            </a:r>
            <a:r>
              <a:rPr lang="en-US" baseline="0" dirty="0"/>
              <a:t> </a:t>
            </a:r>
            <a:r>
              <a:rPr lang="en-US" baseline="0" dirty="0" err="1"/>
              <a:t>Dilanlekamge</a:t>
            </a:r>
            <a:r>
              <a:rPr lang="en-US" baseline="0" dirty="0"/>
              <a:t>, Wikipedia</a:t>
            </a:r>
            <a:endParaRPr lang="en-GB" dirty="0"/>
          </a:p>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22</a:t>
            </a:fld>
            <a:endParaRPr lang="en-GB"/>
          </a:p>
        </p:txBody>
      </p:sp>
    </p:spTree>
    <p:extLst>
      <p:ext uri="{BB962C8B-B14F-4D97-AF65-F5344CB8AC3E}">
        <p14:creationId xmlns:p14="http://schemas.microsoft.com/office/powerpoint/2010/main" val="40693517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a:t>
            </a:r>
            <a:r>
              <a:rPr lang="en-US" baseline="0" dirty="0"/>
              <a:t> Bill Moyers (Creative commons </a:t>
            </a:r>
            <a:r>
              <a:rPr lang="en-US" baseline="0" dirty="0" err="1"/>
              <a:t>licence</a:t>
            </a:r>
            <a:r>
              <a:rPr lang="en-US" baseline="0" dirty="0"/>
              <a:t>)</a:t>
            </a:r>
            <a:endParaRPr lang="en-GB" dirty="0"/>
          </a:p>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23</a:t>
            </a:fld>
            <a:endParaRPr lang="en-GB"/>
          </a:p>
        </p:txBody>
      </p:sp>
    </p:spTree>
    <p:extLst>
      <p:ext uri="{BB962C8B-B14F-4D97-AF65-F5344CB8AC3E}">
        <p14:creationId xmlns:p14="http://schemas.microsoft.com/office/powerpoint/2010/main" val="10138248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(top left corner):</a:t>
            </a:r>
            <a:r>
              <a:rPr lang="en-US" baseline="0" dirty="0"/>
              <a:t> </a:t>
            </a:r>
            <a:r>
              <a:rPr lang="en-US" baseline="0" dirty="0" err="1"/>
              <a:t>PicServer</a:t>
            </a: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Images (clockwise</a:t>
            </a:r>
            <a:r>
              <a:rPr lang="en-US" baseline="0" dirty="0"/>
              <a:t> from top left): </a:t>
            </a:r>
            <a:r>
              <a:rPr lang="en-US" baseline="0" dirty="0" err="1"/>
              <a:t>Frantisek_Krejci</a:t>
            </a:r>
            <a:r>
              <a:rPr lang="en-US" baseline="0" dirty="0"/>
              <a:t>, </a:t>
            </a:r>
            <a:r>
              <a:rPr lang="en-US" baseline="0" dirty="0" err="1"/>
              <a:t>Pixabay</a:t>
            </a:r>
            <a:r>
              <a:rPr lang="en-US" baseline="0" dirty="0"/>
              <a:t>; </a:t>
            </a:r>
            <a:r>
              <a:rPr lang="en-US" baseline="0" dirty="0" err="1"/>
              <a:t>mohamed_hassan</a:t>
            </a:r>
            <a:r>
              <a:rPr lang="en-US" baseline="0" dirty="0"/>
              <a:t>, </a:t>
            </a:r>
            <a:r>
              <a:rPr lang="en-US" baseline="0" dirty="0" err="1"/>
              <a:t>Pixabay</a:t>
            </a:r>
            <a:r>
              <a:rPr lang="en-US" baseline="0" dirty="0"/>
              <a:t>; </a:t>
            </a:r>
            <a:r>
              <a:rPr lang="en-US" baseline="0" dirty="0" err="1"/>
              <a:t>OpenClipart</a:t>
            </a:r>
            <a:r>
              <a:rPr lang="en-US" baseline="0" dirty="0"/>
              <a:t>-Vectors, </a:t>
            </a:r>
            <a:r>
              <a:rPr lang="en-US" baseline="0" dirty="0" err="1"/>
              <a:t>Pixabay</a:t>
            </a:r>
            <a:r>
              <a:rPr lang="en-US" baseline="0" dirty="0"/>
              <a:t>; </a:t>
            </a:r>
            <a:r>
              <a:rPr lang="en-US" baseline="0" dirty="0" err="1"/>
              <a:t>OpenClipart</a:t>
            </a:r>
            <a:r>
              <a:rPr lang="en-US" baseline="0" dirty="0"/>
              <a:t>-Vectors, </a:t>
            </a:r>
            <a:r>
              <a:rPr lang="en-US" baseline="0" dirty="0" err="1"/>
              <a:t>Pixabay</a:t>
            </a:r>
            <a:endParaRPr lang="en-GB" dirty="0"/>
          </a:p>
          <a:p>
            <a:r>
              <a:rPr lang="en-US" dirty="0"/>
              <a:t>Image (top left corner):</a:t>
            </a:r>
            <a:r>
              <a:rPr lang="en-US" baseline="0" dirty="0"/>
              <a:t> </a:t>
            </a:r>
            <a:r>
              <a:rPr lang="en-US" baseline="0" dirty="0" err="1"/>
              <a:t>PicServer</a:t>
            </a: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Images (clockwise</a:t>
            </a:r>
            <a:r>
              <a:rPr lang="en-US" baseline="0" dirty="0"/>
              <a:t> from top left): </a:t>
            </a:r>
            <a:r>
              <a:rPr lang="en-US" baseline="0" dirty="0" err="1"/>
              <a:t>Frantisek_Krejci</a:t>
            </a:r>
            <a:r>
              <a:rPr lang="en-US" baseline="0" dirty="0"/>
              <a:t>, </a:t>
            </a:r>
            <a:r>
              <a:rPr lang="en-US" baseline="0" dirty="0" err="1"/>
              <a:t>Pixabay</a:t>
            </a:r>
            <a:r>
              <a:rPr lang="en-US" baseline="0" dirty="0"/>
              <a:t>; </a:t>
            </a:r>
            <a:r>
              <a:rPr lang="en-US" baseline="0" dirty="0" err="1"/>
              <a:t>mohamed_hassan</a:t>
            </a:r>
            <a:r>
              <a:rPr lang="en-US" baseline="0" dirty="0"/>
              <a:t>, </a:t>
            </a:r>
            <a:r>
              <a:rPr lang="en-US" baseline="0" dirty="0" err="1"/>
              <a:t>Pixabay</a:t>
            </a:r>
            <a:r>
              <a:rPr lang="en-US" baseline="0" dirty="0"/>
              <a:t>; </a:t>
            </a:r>
            <a:r>
              <a:rPr lang="en-US" baseline="0" dirty="0" err="1"/>
              <a:t>OpenClipart</a:t>
            </a:r>
            <a:r>
              <a:rPr lang="en-US" baseline="0" dirty="0"/>
              <a:t>-Vectors, </a:t>
            </a:r>
            <a:r>
              <a:rPr lang="en-US" baseline="0" dirty="0" err="1"/>
              <a:t>Pixabay</a:t>
            </a:r>
            <a:r>
              <a:rPr lang="en-US" baseline="0" dirty="0"/>
              <a:t>; </a:t>
            </a:r>
            <a:r>
              <a:rPr lang="en-US" baseline="0" dirty="0" err="1"/>
              <a:t>OpenClipart</a:t>
            </a:r>
            <a:r>
              <a:rPr lang="en-US" baseline="0" dirty="0"/>
              <a:t>-Vectors, </a:t>
            </a:r>
            <a:r>
              <a:rPr lang="en-US" baseline="0" dirty="0" err="1"/>
              <a:t>Pixabay</a:t>
            </a:r>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24</a:t>
            </a:fld>
            <a:endParaRPr lang="en-GB"/>
          </a:p>
        </p:txBody>
      </p:sp>
    </p:spTree>
    <p:extLst>
      <p:ext uri="{BB962C8B-B14F-4D97-AF65-F5344CB8AC3E}">
        <p14:creationId xmlns:p14="http://schemas.microsoft.com/office/powerpoint/2010/main" val="2987138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Images</a:t>
            </a:r>
            <a:r>
              <a:rPr lang="en-US" baseline="0" dirty="0"/>
              <a:t> (left to right): </a:t>
            </a:r>
            <a:r>
              <a:rPr lang="en-US" baseline="0" dirty="0" err="1"/>
              <a:t>ReaperDZ</a:t>
            </a:r>
            <a:r>
              <a:rPr lang="en-US" baseline="0" dirty="0"/>
              <a:t>, </a:t>
            </a:r>
            <a:r>
              <a:rPr lang="en-US" baseline="0" dirty="0" err="1"/>
              <a:t>Pixabay</a:t>
            </a:r>
            <a:r>
              <a:rPr lang="en-US" baseline="0" dirty="0"/>
              <a:t>; tony241969, </a:t>
            </a:r>
            <a:r>
              <a:rPr lang="en-US" baseline="0" dirty="0" err="1"/>
              <a:t>Pixabay</a:t>
            </a:r>
            <a:r>
              <a:rPr lang="en-US" baseline="0" dirty="0"/>
              <a:t>; Yoann </a:t>
            </a:r>
            <a:r>
              <a:rPr lang="en-US" baseline="0" dirty="0" err="1"/>
              <a:t>Siloine</a:t>
            </a:r>
            <a:r>
              <a:rPr lang="en-US" baseline="0" dirty="0"/>
              <a:t>, </a:t>
            </a:r>
            <a:r>
              <a:rPr lang="en-US" baseline="0" dirty="0" err="1"/>
              <a:t>Unsplash</a:t>
            </a:r>
            <a:r>
              <a:rPr lang="en-US" baseline="0" dirty="0"/>
              <a:t>; </a:t>
            </a:r>
            <a:r>
              <a:rPr lang="en-US" baseline="0" dirty="0" err="1"/>
              <a:t>OpenClipart</a:t>
            </a:r>
            <a:r>
              <a:rPr lang="en-US" baseline="0" dirty="0"/>
              <a:t>-Vectors, </a:t>
            </a:r>
            <a:r>
              <a:rPr lang="en-US" baseline="0" dirty="0" err="1"/>
              <a:t>Pixabay</a:t>
            </a:r>
            <a:endParaRPr lang="en-GB" dirty="0"/>
          </a:p>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3</a:t>
            </a:fld>
            <a:endParaRPr lang="en-GB"/>
          </a:p>
        </p:txBody>
      </p:sp>
    </p:spTree>
    <p:extLst>
      <p:ext uri="{BB962C8B-B14F-4D97-AF65-F5344CB8AC3E}">
        <p14:creationId xmlns:p14="http://schemas.microsoft.com/office/powerpoint/2010/main" val="38091635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Images (clockwise</a:t>
            </a:r>
            <a:r>
              <a:rPr lang="en-US" baseline="0" dirty="0"/>
              <a:t> from top left): </a:t>
            </a:r>
            <a:r>
              <a:rPr lang="en-US" baseline="0" dirty="0" err="1"/>
              <a:t>Frantisek_Krejci</a:t>
            </a:r>
            <a:r>
              <a:rPr lang="en-US" baseline="0" dirty="0"/>
              <a:t>, </a:t>
            </a:r>
            <a:r>
              <a:rPr lang="en-US" baseline="0" dirty="0" err="1"/>
              <a:t>Pixabay</a:t>
            </a:r>
            <a:r>
              <a:rPr lang="en-US" baseline="0" dirty="0"/>
              <a:t>; </a:t>
            </a:r>
            <a:r>
              <a:rPr lang="en-US" baseline="0" dirty="0" err="1"/>
              <a:t>mohamed_hassan</a:t>
            </a:r>
            <a:r>
              <a:rPr lang="en-US" baseline="0" dirty="0"/>
              <a:t>, </a:t>
            </a:r>
            <a:r>
              <a:rPr lang="en-US" baseline="0" dirty="0" err="1"/>
              <a:t>Pixabay</a:t>
            </a:r>
            <a:r>
              <a:rPr lang="en-US" baseline="0" dirty="0"/>
              <a:t>; </a:t>
            </a:r>
            <a:r>
              <a:rPr lang="en-US" baseline="0" dirty="0" err="1"/>
              <a:t>OpenClipart</a:t>
            </a:r>
            <a:r>
              <a:rPr lang="en-US" baseline="0" dirty="0"/>
              <a:t>-Vectors, </a:t>
            </a:r>
            <a:r>
              <a:rPr lang="en-US" baseline="0" dirty="0" err="1"/>
              <a:t>Pixabay</a:t>
            </a:r>
            <a:r>
              <a:rPr lang="en-US" baseline="0" dirty="0"/>
              <a:t>; </a:t>
            </a:r>
            <a:r>
              <a:rPr lang="en-US" baseline="0" dirty="0" err="1"/>
              <a:t>OpenClipart</a:t>
            </a:r>
            <a:r>
              <a:rPr lang="en-US" baseline="0" dirty="0"/>
              <a:t>-Vectors, </a:t>
            </a:r>
            <a:r>
              <a:rPr lang="en-US" baseline="0" dirty="0" err="1"/>
              <a:t>Pixabay</a:t>
            </a:r>
            <a:endParaRPr lang="en-GB" dirty="0"/>
          </a:p>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29</a:t>
            </a:fld>
            <a:endParaRPr lang="en-GB"/>
          </a:p>
        </p:txBody>
      </p:sp>
    </p:spTree>
    <p:extLst>
      <p:ext uri="{BB962C8B-B14F-4D97-AF65-F5344CB8AC3E}">
        <p14:creationId xmlns:p14="http://schemas.microsoft.com/office/powerpoint/2010/main" val="16659737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(left</a:t>
            </a:r>
            <a:r>
              <a:rPr lang="en-US" baseline="0" dirty="0"/>
              <a:t> to right): Austin D, </a:t>
            </a:r>
            <a:r>
              <a:rPr lang="en-US" baseline="0" dirty="0" err="1"/>
              <a:t>Unsplash</a:t>
            </a:r>
            <a:r>
              <a:rPr lang="en-US" baseline="0" dirty="0"/>
              <a:t>; Trinity </a:t>
            </a:r>
            <a:r>
              <a:rPr lang="en-US" baseline="0" dirty="0" err="1"/>
              <a:t>Treft</a:t>
            </a:r>
            <a:r>
              <a:rPr lang="en-US" baseline="0" dirty="0"/>
              <a:t>, </a:t>
            </a:r>
            <a:r>
              <a:rPr lang="en-US" baseline="0" dirty="0" err="1"/>
              <a:t>Unsplash</a:t>
            </a:r>
            <a:endParaRPr lang="en-GB" dirty="0"/>
          </a:p>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30</a:t>
            </a:fld>
            <a:endParaRPr lang="en-GB"/>
          </a:p>
        </p:txBody>
      </p:sp>
    </p:spTree>
    <p:extLst>
      <p:ext uri="{BB962C8B-B14F-4D97-AF65-F5344CB8AC3E}">
        <p14:creationId xmlns:p14="http://schemas.microsoft.com/office/powerpoint/2010/main" val="20864733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blackmambas.org</a:t>
            </a:r>
            <a:endParaRPr lang="en-GB" dirty="0"/>
          </a:p>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32</a:t>
            </a:fld>
            <a:endParaRPr lang="en-GB"/>
          </a:p>
        </p:txBody>
      </p:sp>
    </p:spTree>
    <p:extLst>
      <p:ext uri="{BB962C8B-B14F-4D97-AF65-F5344CB8AC3E}">
        <p14:creationId xmlns:p14="http://schemas.microsoft.com/office/powerpoint/2010/main" val="37741930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a:t>
            </a:r>
            <a:r>
              <a:rPr lang="en-US" baseline="0" dirty="0"/>
              <a:t> Department of Foreign Trade and Affairs </a:t>
            </a:r>
            <a:r>
              <a:rPr lang="en-GB" sz="1200" b="0" i="0" u="none" strike="noStrike" kern="1200" dirty="0">
                <a:solidFill>
                  <a:schemeClr val="tx1"/>
                </a:solidFill>
                <a:effectLst/>
                <a:latin typeface="+mn-lt"/>
                <a:ea typeface="+mn-ea"/>
                <a:cs typeface="+mn-cs"/>
              </a:rPr>
              <a:t>website – www.dfat.gov.au</a:t>
            </a:r>
            <a:r>
              <a:rPr lang="en-US" baseline="0" dirty="0"/>
              <a:t>, Wikimedia Commons</a:t>
            </a:r>
            <a:endParaRPr lang="en-GB" dirty="0"/>
          </a:p>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33</a:t>
            </a:fld>
            <a:endParaRPr lang="en-GB"/>
          </a:p>
        </p:txBody>
      </p:sp>
    </p:spTree>
    <p:extLst>
      <p:ext uri="{BB962C8B-B14F-4D97-AF65-F5344CB8AC3E}">
        <p14:creationId xmlns:p14="http://schemas.microsoft.com/office/powerpoint/2010/main" val="8559243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a:t>
            </a:r>
            <a:r>
              <a:rPr lang="en-US" baseline="0" dirty="0"/>
              <a:t> </a:t>
            </a:r>
            <a:r>
              <a:rPr lang="en-US" baseline="0" dirty="0" err="1"/>
              <a:t>Meaduva</a:t>
            </a:r>
            <a:r>
              <a:rPr lang="en-US" baseline="0" dirty="0"/>
              <a:t>, Flickr</a:t>
            </a:r>
            <a:endParaRPr lang="en-GB" dirty="0"/>
          </a:p>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34</a:t>
            </a:fld>
            <a:endParaRPr lang="en-GB"/>
          </a:p>
        </p:txBody>
      </p:sp>
    </p:spTree>
    <p:extLst>
      <p:ext uri="{BB962C8B-B14F-4D97-AF65-F5344CB8AC3E}">
        <p14:creationId xmlns:p14="http://schemas.microsoft.com/office/powerpoint/2010/main" val="30819655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a:t>
            </a:r>
            <a:r>
              <a:rPr lang="en-US" baseline="0" dirty="0"/>
              <a:t> Sanctuary Asia</a:t>
            </a:r>
            <a:endParaRPr lang="en-GB" dirty="0"/>
          </a:p>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35</a:t>
            </a:fld>
            <a:endParaRPr lang="en-GB"/>
          </a:p>
        </p:txBody>
      </p:sp>
    </p:spTree>
    <p:extLst>
      <p:ext uri="{BB962C8B-B14F-4D97-AF65-F5344CB8AC3E}">
        <p14:creationId xmlns:p14="http://schemas.microsoft.com/office/powerpoint/2010/main" val="20445633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a:t>
            </a:r>
            <a:r>
              <a:rPr lang="en-US" baseline="0" dirty="0"/>
              <a:t> mainnews.net</a:t>
            </a:r>
            <a:endParaRPr lang="en-GB" dirty="0"/>
          </a:p>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36</a:t>
            </a:fld>
            <a:endParaRPr lang="en-GB"/>
          </a:p>
        </p:txBody>
      </p:sp>
    </p:spTree>
    <p:extLst>
      <p:ext uri="{BB962C8B-B14F-4D97-AF65-F5344CB8AC3E}">
        <p14:creationId xmlns:p14="http://schemas.microsoft.com/office/powerpoint/2010/main" val="5704816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Images (left to right):</a:t>
            </a:r>
            <a:r>
              <a:rPr lang="en-US" baseline="0" dirty="0"/>
              <a:t> Let’s Move!; Kelly </a:t>
            </a:r>
            <a:r>
              <a:rPr lang="en-US" baseline="0" dirty="0" err="1"/>
              <a:t>Sikkemam</a:t>
            </a:r>
            <a:r>
              <a:rPr lang="en-US" baseline="0" dirty="0"/>
              <a:t>, </a:t>
            </a:r>
            <a:r>
              <a:rPr lang="en-US" baseline="0" dirty="0" err="1"/>
              <a:t>Unsplash</a:t>
            </a:r>
            <a:r>
              <a:rPr lang="en-US" baseline="0" dirty="0"/>
              <a:t>; Keesler Air Force Base</a:t>
            </a:r>
            <a:endParaRPr lang="en-GB" dirty="0"/>
          </a:p>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37</a:t>
            </a:fld>
            <a:endParaRPr lang="en-GB"/>
          </a:p>
        </p:txBody>
      </p:sp>
    </p:spTree>
    <p:extLst>
      <p:ext uri="{BB962C8B-B14F-4D97-AF65-F5344CB8AC3E}">
        <p14:creationId xmlns:p14="http://schemas.microsoft.com/office/powerpoint/2010/main" val="1128655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a:t>
            </a:r>
            <a:r>
              <a:rPr lang="en-US" baseline="0" dirty="0"/>
              <a:t> Ant Clausen, Manchester Museum</a:t>
            </a:r>
            <a:endParaRPr lang="en-GB" dirty="0"/>
          </a:p>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4</a:t>
            </a:fld>
            <a:endParaRPr lang="en-GB"/>
          </a:p>
        </p:txBody>
      </p:sp>
    </p:spTree>
    <p:extLst>
      <p:ext uri="{BB962C8B-B14F-4D97-AF65-F5344CB8AC3E}">
        <p14:creationId xmlns:p14="http://schemas.microsoft.com/office/powerpoint/2010/main" val="2500173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Images top row</a:t>
            </a:r>
            <a:r>
              <a:rPr lang="en-US" baseline="0" dirty="0"/>
              <a:t> (clockwise from top left): Anne </a:t>
            </a:r>
            <a:r>
              <a:rPr lang="en-US" baseline="0" dirty="0" err="1"/>
              <a:t>Lambeck</a:t>
            </a:r>
            <a:r>
              <a:rPr lang="en-US" baseline="0" dirty="0"/>
              <a:t>, </a:t>
            </a:r>
            <a:r>
              <a:rPr lang="en-US" baseline="0" dirty="0" err="1"/>
              <a:t>Unsplash</a:t>
            </a:r>
            <a:r>
              <a:rPr lang="en-US" baseline="0" dirty="0"/>
              <a:t>; </a:t>
            </a:r>
            <a:r>
              <a:rPr lang="en-US" baseline="0" dirty="0" err="1"/>
              <a:t>Zdenek</a:t>
            </a:r>
            <a:r>
              <a:rPr lang="en-US" baseline="0" dirty="0"/>
              <a:t> </a:t>
            </a:r>
            <a:r>
              <a:rPr lang="en-US" baseline="0" dirty="0" err="1"/>
              <a:t>Machacek</a:t>
            </a:r>
            <a:r>
              <a:rPr lang="en-US" baseline="0" dirty="0"/>
              <a:t>, </a:t>
            </a:r>
            <a:r>
              <a:rPr lang="en-US" baseline="0" dirty="0" err="1"/>
              <a:t>Unsplash</a:t>
            </a:r>
            <a:r>
              <a:rPr lang="en-US" baseline="0" dirty="0"/>
              <a:t>; Dev Leigh, </a:t>
            </a:r>
            <a:r>
              <a:rPr lang="en-US" baseline="0" dirty="0" err="1"/>
              <a:t>Unsplash</a:t>
            </a:r>
            <a:r>
              <a:rPr lang="en-US" baseline="0" dirty="0"/>
              <a:t>; </a:t>
            </a:r>
            <a:r>
              <a:rPr lang="en-US" baseline="0" dirty="0" err="1"/>
              <a:t>Zdenek</a:t>
            </a:r>
            <a:r>
              <a:rPr lang="en-US" baseline="0" dirty="0"/>
              <a:t> </a:t>
            </a:r>
            <a:r>
              <a:rPr lang="en-US" baseline="0" dirty="0" err="1"/>
              <a:t>Machacek</a:t>
            </a:r>
            <a:r>
              <a:rPr lang="en-US" baseline="0" dirty="0"/>
              <a:t>, </a:t>
            </a:r>
            <a:r>
              <a:rPr lang="en-US" baseline="0" dirty="0" err="1"/>
              <a:t>Unsplash</a:t>
            </a:r>
            <a:r>
              <a:rPr lang="en-US" baseline="0" dirty="0"/>
              <a:t>; </a:t>
            </a:r>
            <a:r>
              <a:rPr lang="en-US" baseline="0" dirty="0" err="1"/>
              <a:t>Lightscape</a:t>
            </a:r>
            <a:r>
              <a:rPr lang="en-US" baseline="0" dirty="0"/>
              <a:t>, </a:t>
            </a:r>
            <a:r>
              <a:rPr lang="en-US" baseline="0" dirty="0" err="1"/>
              <a:t>Unsplash</a:t>
            </a:r>
            <a:r>
              <a:rPr lang="en-US" baseline="0" dirty="0"/>
              <a:t>; </a:t>
            </a:r>
            <a:r>
              <a:rPr lang="en-US" baseline="0" dirty="0" err="1"/>
              <a:t>Trollinho</a:t>
            </a:r>
            <a:r>
              <a:rPr lang="en-US" baseline="0" dirty="0"/>
              <a:t>, </a:t>
            </a:r>
            <a:r>
              <a:rPr lang="en-US" baseline="0" dirty="0" err="1"/>
              <a:t>Unsplash</a:t>
            </a:r>
            <a:r>
              <a:rPr lang="en-US" baseline="0" dirty="0"/>
              <a:t>; Wolfgang </a:t>
            </a:r>
            <a:r>
              <a:rPr lang="en-US" baseline="0" dirty="0" err="1"/>
              <a:t>Hasselman</a:t>
            </a:r>
            <a:r>
              <a:rPr lang="en-US" baseline="0" dirty="0"/>
              <a:t>, </a:t>
            </a:r>
            <a:r>
              <a:rPr lang="en-US" baseline="0" dirty="0" err="1"/>
              <a:t>Unsplash</a:t>
            </a:r>
            <a:r>
              <a:rPr lang="en-US" baseline="0" dirty="0"/>
              <a:t>; Kalpesh Patel, </a:t>
            </a:r>
            <a:r>
              <a:rPr lang="en-US" baseline="0" dirty="0" err="1"/>
              <a:t>Unsplash</a:t>
            </a:r>
            <a:r>
              <a:rPr lang="en-US" baseline="0" dirty="0"/>
              <a:t>; </a:t>
            </a:r>
            <a:r>
              <a:rPr lang="en-US" baseline="0" dirty="0" err="1"/>
              <a:t>Dil</a:t>
            </a:r>
            <a:r>
              <a:rPr lang="en-US" baseline="0" dirty="0"/>
              <a:t>, </a:t>
            </a:r>
            <a:r>
              <a:rPr lang="en-US" baseline="0" dirty="0" err="1"/>
              <a:t>Unsplash</a:t>
            </a:r>
            <a:r>
              <a:rPr lang="en-US" baseline="0" dirty="0"/>
              <a:t>; </a:t>
            </a:r>
            <a:endParaRPr lang="en-GB" dirty="0"/>
          </a:p>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6</a:t>
            </a:fld>
            <a:endParaRPr lang="en-GB"/>
          </a:p>
        </p:txBody>
      </p:sp>
    </p:spTree>
    <p:extLst>
      <p:ext uri="{BB962C8B-B14F-4D97-AF65-F5344CB8AC3E}">
        <p14:creationId xmlns:p14="http://schemas.microsoft.com/office/powerpoint/2010/main" val="1277558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a:t>
            </a:r>
            <a:r>
              <a:rPr lang="en-US" dirty="0" err="1"/>
              <a:t>Clker</a:t>
            </a:r>
            <a:r>
              <a:rPr lang="en-US" dirty="0"/>
              <a:t>-Free-Vector-Images,</a:t>
            </a:r>
            <a:r>
              <a:rPr lang="en-US" baseline="0" dirty="0"/>
              <a:t> </a:t>
            </a:r>
            <a:r>
              <a:rPr lang="en-US" baseline="0" dirty="0" err="1"/>
              <a:t>Pixabay</a:t>
            </a:r>
            <a:endParaRPr lang="en-GB" dirty="0"/>
          </a:p>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7</a:t>
            </a:fld>
            <a:endParaRPr lang="en-GB"/>
          </a:p>
        </p:txBody>
      </p:sp>
    </p:spTree>
    <p:extLst>
      <p:ext uri="{BB962C8B-B14F-4D97-AF65-F5344CB8AC3E}">
        <p14:creationId xmlns:p14="http://schemas.microsoft.com/office/powerpoint/2010/main" val="3605403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Images (left to right</a:t>
            </a:r>
            <a:r>
              <a:rPr lang="en-US" baseline="0" dirty="0"/>
              <a:t>): Richard Cooke, </a:t>
            </a:r>
            <a:r>
              <a:rPr lang="en-US" baseline="0" dirty="0" err="1"/>
              <a:t>Geograph</a:t>
            </a:r>
            <a:r>
              <a:rPr lang="en-US" baseline="0" dirty="0"/>
              <a:t>; Manfred Sause, Wikipedia; Jorge Lascar, Wikimedia Commons.</a:t>
            </a:r>
            <a:endParaRPr lang="en-GB" dirty="0"/>
          </a:p>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8</a:t>
            </a:fld>
            <a:endParaRPr lang="en-GB"/>
          </a:p>
        </p:txBody>
      </p:sp>
    </p:spTree>
    <p:extLst>
      <p:ext uri="{BB962C8B-B14F-4D97-AF65-F5344CB8AC3E}">
        <p14:creationId xmlns:p14="http://schemas.microsoft.com/office/powerpoint/2010/main" val="3357640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Images (left to right</a:t>
            </a:r>
            <a:r>
              <a:rPr lang="en-US" baseline="0" dirty="0"/>
              <a:t>): Richard Cooke, </a:t>
            </a:r>
            <a:r>
              <a:rPr lang="en-US" baseline="0" dirty="0" err="1"/>
              <a:t>Geograph</a:t>
            </a:r>
            <a:r>
              <a:rPr lang="en-US" baseline="0" dirty="0"/>
              <a:t>; Manfred Sause, Wikipedia; Jorge Lascar, Wikimedia Commons.</a:t>
            </a:r>
            <a:endParaRPr lang="en-GB" dirty="0"/>
          </a:p>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9</a:t>
            </a:fld>
            <a:endParaRPr lang="en-GB"/>
          </a:p>
        </p:txBody>
      </p:sp>
    </p:spTree>
    <p:extLst>
      <p:ext uri="{BB962C8B-B14F-4D97-AF65-F5344CB8AC3E}">
        <p14:creationId xmlns:p14="http://schemas.microsoft.com/office/powerpoint/2010/main" val="4103193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Images: </a:t>
            </a:r>
            <a:r>
              <a:rPr lang="en-US" dirty="0" err="1"/>
              <a:t>Unsplash</a:t>
            </a:r>
            <a:endParaRPr lang="en-GB" dirty="0"/>
          </a:p>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11</a:t>
            </a:fld>
            <a:endParaRPr lang="en-GB"/>
          </a:p>
        </p:txBody>
      </p:sp>
    </p:spTree>
    <p:extLst>
      <p:ext uri="{BB962C8B-B14F-4D97-AF65-F5344CB8AC3E}">
        <p14:creationId xmlns:p14="http://schemas.microsoft.com/office/powerpoint/2010/main" val="2311701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 </a:t>
            </a:r>
            <a:r>
              <a:rPr lang="en-US" dirty="0" err="1"/>
              <a:t>Clker</a:t>
            </a:r>
            <a:r>
              <a:rPr lang="en-US" dirty="0"/>
              <a:t>-Free-Vector-Images,</a:t>
            </a:r>
            <a:r>
              <a:rPr lang="en-US" baseline="0" dirty="0"/>
              <a:t> </a:t>
            </a:r>
            <a:r>
              <a:rPr lang="en-US" baseline="0" dirty="0" err="1"/>
              <a:t>Pixabay</a:t>
            </a:r>
            <a:r>
              <a:rPr lang="en-US" baseline="0" dirty="0"/>
              <a:t>; NHBS; OASES</a:t>
            </a:r>
          </a:p>
          <a:p>
            <a:r>
              <a:rPr lang="en-US" baseline="0" dirty="0"/>
              <a:t>Spider: GDJ, </a:t>
            </a:r>
            <a:r>
              <a:rPr lang="en-US" baseline="0" dirty="0" err="1"/>
              <a:t>Pixabay</a:t>
            </a:r>
            <a:endParaRPr lang="en-US" baseline="0" dirty="0"/>
          </a:p>
          <a:p>
            <a:r>
              <a:rPr lang="en-US" baseline="0" dirty="0"/>
              <a:t>Worm, Snail: </a:t>
            </a:r>
            <a:r>
              <a:rPr lang="en-US" baseline="0" dirty="0" err="1"/>
              <a:t>OpenClipart</a:t>
            </a:r>
            <a:r>
              <a:rPr lang="en-US" baseline="0" dirty="0"/>
              <a:t>-Vectors, </a:t>
            </a:r>
            <a:r>
              <a:rPr lang="en-US" baseline="0" dirty="0" err="1"/>
              <a:t>Pixabay</a:t>
            </a:r>
            <a:endParaRPr lang="en-GB" dirty="0"/>
          </a:p>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13</a:t>
            </a:fld>
            <a:endParaRPr lang="en-GB"/>
          </a:p>
        </p:txBody>
      </p:sp>
    </p:spTree>
    <p:extLst>
      <p:ext uri="{BB962C8B-B14F-4D97-AF65-F5344CB8AC3E}">
        <p14:creationId xmlns:p14="http://schemas.microsoft.com/office/powerpoint/2010/main" val="11090986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1 line">
    <p:spTree>
      <p:nvGrpSpPr>
        <p:cNvPr id="1" name=""/>
        <p:cNvGrpSpPr/>
        <p:nvPr/>
      </p:nvGrpSpPr>
      <p:grpSpPr>
        <a:xfrm>
          <a:off x="0" y="0"/>
          <a:ext cx="0" cy="0"/>
          <a:chOff x="0" y="0"/>
          <a:chExt cx="0" cy="0"/>
        </a:xfrm>
      </p:grpSpPr>
      <p:pic>
        <p:nvPicPr>
          <p:cNvPr id="14" name="British Council Logo">
            <a:extLst>
              <a:ext uri="{FF2B5EF4-FFF2-40B4-BE49-F238E27FC236}">
                <a16:creationId xmlns:a16="http://schemas.microsoft.com/office/drawing/2014/main" id="{5DDEF12C-7487-864E-958F-4B2E3D930292}"/>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8000" y="504000"/>
            <a:ext cx="1460500" cy="419100"/>
          </a:xfrm>
          <a:prstGeom prst="rect">
            <a:avLst/>
          </a:prstGeom>
        </p:spPr>
      </p:pic>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2340000"/>
            <a:ext cx="6876000" cy="1440000"/>
          </a:xfrm>
        </p:spPr>
        <p:txBody>
          <a:bodyPr anchor="t" anchorCtr="0"/>
          <a:lstStyle>
            <a:lvl1pPr algn="l">
              <a:lnSpc>
                <a:spcPct val="100000"/>
              </a:lnSpc>
              <a:defRPr sz="4800">
                <a:solidFill>
                  <a:schemeClr val="tx1"/>
                </a:solidFill>
              </a:defRPr>
            </a:lvl1pPr>
          </a:lstStyle>
          <a:p>
            <a:r>
              <a:rPr lang="en-GB" dirty="0"/>
              <a:t>Click to edit Master title style</a:t>
            </a:r>
            <a:endParaRPr lang="en-US" dirty="0"/>
          </a:p>
        </p:txBody>
      </p:sp>
      <p:sp>
        <p:nvSpPr>
          <p:cNvPr id="3" name="Prog/Dept/Subject">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360000"/>
          </a:xfrm>
        </p:spPr>
        <p:txBody>
          <a:bodyPr anchor="b" anchorCtr="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11" name="Date">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1"/>
                </a:solidFill>
              </a:defRPr>
            </a:lvl1pPr>
          </a:lstStyle>
          <a:p>
            <a:pPr lvl="0"/>
            <a:r>
              <a:rPr lang="en-GB"/>
              <a:t>Click to edit Master text styles</a:t>
            </a:r>
          </a:p>
        </p:txBody>
      </p:sp>
    </p:spTree>
    <p:extLst>
      <p:ext uri="{BB962C8B-B14F-4D97-AF65-F5344CB8AC3E}">
        <p14:creationId xmlns:p14="http://schemas.microsoft.com/office/powerpoint/2010/main" val="3250959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 plain">
    <p:spTree>
      <p:nvGrpSpPr>
        <p:cNvPr id="1" name=""/>
        <p:cNvGrpSpPr/>
        <p:nvPr/>
      </p:nvGrpSpPr>
      <p:grpSpPr>
        <a:xfrm>
          <a:off x="0" y="0"/>
          <a:ext cx="0" cy="0"/>
          <a:chOff x="0" y="0"/>
          <a:chExt cx="0" cy="0"/>
        </a:xfrm>
      </p:grpSpPr>
      <p:sp>
        <p:nvSpPr>
          <p:cNvPr id="6" name="Panel">
            <a:extLst>
              <a:ext uri="{FF2B5EF4-FFF2-40B4-BE49-F238E27FC236}">
                <a16:creationId xmlns:a16="http://schemas.microsoft.com/office/drawing/2014/main" id="{4665FD8E-3E7D-E34E-8A07-72A8919E9BE8}"/>
              </a:ext>
              <a:ext uri="{C183D7F6-B498-43B3-948B-1728B52AA6E4}">
                <adec:decorative xmlns:adec="http://schemas.microsoft.com/office/drawing/2017/decorative" val="1"/>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solidFill>
            </a:endParaRPr>
          </a:p>
        </p:txBody>
      </p:sp>
      <p:pic>
        <p:nvPicPr>
          <p:cNvPr id="9" name="British Council Logo">
            <a:extLst>
              <a:ext uri="{FF2B5EF4-FFF2-40B4-BE49-F238E27FC236}">
                <a16:creationId xmlns:a16="http://schemas.microsoft.com/office/drawing/2014/main" id="{5E41C586-C2C4-F543-85BF-E60883FCAC8B}"/>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8000" y="504000"/>
            <a:ext cx="1460500" cy="419100"/>
          </a:xfrm>
          <a:prstGeom prst="rect">
            <a:avLst/>
          </a:prstGeom>
        </p:spPr>
      </p:pic>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bg2"/>
                </a:solidFill>
              </a:defRPr>
            </a:lvl1pPr>
          </a:lstStyle>
          <a:p>
            <a:r>
              <a:rPr lang="en-GB" noProof="0" dirty="0"/>
              <a:t>Click</a:t>
            </a:r>
            <a:r>
              <a:rPr lang="en-US" dirty="0"/>
              <a:t> to edit Master title style</a:t>
            </a:r>
          </a:p>
        </p:txBody>
      </p:sp>
      <p:sp>
        <p:nvSpPr>
          <p:cNvPr id="11" name="Date">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1"/>
                </a:solidFill>
              </a:defRPr>
            </a:lvl1pPr>
          </a:lstStyle>
          <a:p>
            <a:pPr lvl="0"/>
            <a:r>
              <a:rPr lang="en-US" dirty="0"/>
              <a:t>Edit Master </a:t>
            </a:r>
            <a:r>
              <a:rPr lang="en-GB" noProof="0" dirty="0"/>
              <a:t>text</a:t>
            </a:r>
            <a:r>
              <a:rPr lang="en-US" dirty="0"/>
              <a:t> styles</a:t>
            </a:r>
          </a:p>
        </p:txBody>
      </p:sp>
    </p:spTree>
    <p:extLst>
      <p:ext uri="{BB962C8B-B14F-4D97-AF65-F5344CB8AC3E}">
        <p14:creationId xmlns:p14="http://schemas.microsoft.com/office/powerpoint/2010/main" val="3137127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tx2"/>
                </a:solidFill>
              </a:defRPr>
            </a:lvl1pPr>
          </a:lstStyle>
          <a:p>
            <a:r>
              <a:rPr lang="en-GB" noProof="0" dirty="0"/>
              <a:t>Click</a:t>
            </a:r>
            <a:r>
              <a:rPr lang="en-US" dirty="0"/>
              <a:t> to edit Master title style</a:t>
            </a:r>
          </a:p>
        </p:txBody>
      </p:sp>
      <p:sp>
        <p:nvSpPr>
          <p:cNvPr id="4" name="Panel">
            <a:extLst>
              <a:ext uri="{FF2B5EF4-FFF2-40B4-BE49-F238E27FC236}">
                <a16:creationId xmlns:a16="http://schemas.microsoft.com/office/drawing/2014/main" id="{F4130FF1-8DA2-484C-99ED-50EADA711920}"/>
              </a:ext>
              <a:ext uri="{C183D7F6-B498-43B3-948B-1728B52AA6E4}">
                <adec:decorative xmlns:adec="http://schemas.microsoft.com/office/drawing/2017/decorative" val="1"/>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Tree>
    <p:extLst>
      <p:ext uri="{BB962C8B-B14F-4D97-AF65-F5344CB8AC3E}">
        <p14:creationId xmlns:p14="http://schemas.microsoft.com/office/powerpoint/2010/main" val="847432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5FD5C-5B3A-7441-A94E-B14A46E1221F}"/>
              </a:ext>
            </a:extLst>
          </p:cNvPr>
          <p:cNvSpPr>
            <a:spLocks noGrp="1"/>
          </p:cNvSpPr>
          <p:nvPr>
            <p:ph type="title"/>
          </p:nvPr>
        </p:nvSpPr>
        <p:spPr/>
        <p:txBody>
          <a:bodyPr/>
          <a:lstStyle/>
          <a:p>
            <a:r>
              <a:rPr lang="en-GB"/>
              <a:t>Click to edit Master title style</a:t>
            </a:r>
          </a:p>
        </p:txBody>
      </p:sp>
      <p:sp>
        <p:nvSpPr>
          <p:cNvPr id="4" name="Text">
            <a:extLst>
              <a:ext uri="{FF2B5EF4-FFF2-40B4-BE49-F238E27FC236}">
                <a16:creationId xmlns:a16="http://schemas.microsoft.com/office/drawing/2014/main" id="{4234A940-4C75-E144-9D73-ECBDB97901ED}"/>
              </a:ext>
            </a:extLst>
          </p:cNvPr>
          <p:cNvSpPr>
            <a:spLocks noGrp="1"/>
          </p:cNvSpPr>
          <p:nvPr>
            <p:ph idx="1"/>
          </p:nvPr>
        </p:nvSpPr>
        <p:spPr>
          <a:xfrm>
            <a:off x="648000" y="1512000"/>
            <a:ext cx="8136000" cy="4500000"/>
          </a:xfrm>
          <a:prstGeom prst="rect">
            <a:avLst/>
          </a:prstGeom>
        </p:spPr>
        <p:txBody>
          <a:bodyPr vert="horz" lIns="0" tIns="0" rIns="0" bIns="0" rtlCol="0">
            <a:noAutofit/>
          </a:bodyPr>
          <a:lstStyle>
            <a:lvl4pPr>
              <a:buClr>
                <a:schemeClr val="bg2"/>
              </a:buClr>
              <a:defRPr/>
            </a:lvl4pPr>
            <a:lvl5pPr>
              <a:buClr>
                <a:schemeClr val="bg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Line">
            <a:extLst>
              <a:ext uri="{FF2B5EF4-FFF2-40B4-BE49-F238E27FC236}">
                <a16:creationId xmlns:a16="http://schemas.microsoft.com/office/drawing/2014/main" id="{B7F54996-ABD2-4A4E-8E97-DB0B15A4347B}"/>
              </a:ext>
              <a:ext uri="{C183D7F6-B498-43B3-948B-1728B52AA6E4}">
                <adec:decorative xmlns:adec="http://schemas.microsoft.com/office/drawing/2017/decorative" val="1"/>
              </a:ext>
            </a:extLst>
          </p:cNvPr>
          <p:cNvCxnSpPr/>
          <p:nvPr userDrawn="1"/>
        </p:nvCxnSpPr>
        <p:spPr>
          <a:xfrm>
            <a:off x="648000" y="396000"/>
            <a:ext cx="432000" cy="0"/>
          </a:xfrm>
          <a:prstGeom prst="line">
            <a:avLst/>
          </a:prstGeom>
          <a:ln w="3048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6" name="Slide Number">
            <a:extLst>
              <a:ext uri="{FF2B5EF4-FFF2-40B4-BE49-F238E27FC236}">
                <a16:creationId xmlns:a16="http://schemas.microsoft.com/office/drawing/2014/main" id="{A8B16F5C-1990-5444-81F9-AE30E2BEB15E}"/>
              </a:ext>
              <a:ext uri="{C183D7F6-B498-43B3-948B-1728B52AA6E4}">
                <adec:decorative xmlns:adec="http://schemas.microsoft.com/office/drawing/2017/decorative" val="1"/>
              </a:ext>
            </a:extLst>
          </p:cNvPr>
          <p:cNvSpPr>
            <a:spLocks noGrp="1"/>
          </p:cNvSpPr>
          <p:nvPr>
            <p:ph type="sldNum" sz="quarter" idx="12"/>
          </p:nvPr>
        </p:nvSpPr>
        <p:spPr>
          <a:xfrm>
            <a:off x="11088000" y="6192000"/>
            <a:ext cx="504000" cy="180000"/>
          </a:xfrm>
          <a:prstGeom prst="rect">
            <a:avLst/>
          </a:prstGeom>
        </p:spPr>
        <p:txBody>
          <a:bodyPr vert="horz" lIns="0" tIns="0" rIns="0" bIns="0" rtlCol="0" anchor="b" anchorCtr="0"/>
          <a:lstStyle>
            <a:lvl1pPr>
              <a:defRPr lang="en-GB" sz="1200" b="1" smtClean="0">
                <a:solidFill>
                  <a:schemeClr val="tx2"/>
                </a:solidFill>
              </a:defRPr>
            </a:lvl1pPr>
          </a:lstStyle>
          <a:p>
            <a:pPr algn="r"/>
            <a:fld id="{A36854FA-307F-854E-96D4-DE585DB24BD3}" type="slidenum">
              <a:rPr lang="en-GB" smtClean="0"/>
              <a:pPr algn="r"/>
              <a:t>‹#›</a:t>
            </a:fld>
            <a:endParaRPr lang="en-GB"/>
          </a:p>
        </p:txBody>
      </p:sp>
    </p:spTree>
    <p:extLst>
      <p:ext uri="{BB962C8B-B14F-4D97-AF65-F5344CB8AC3E}">
        <p14:creationId xmlns:p14="http://schemas.microsoft.com/office/powerpoint/2010/main" val="22356221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5FD5C-5B3A-7441-A94E-B14A46E1221F}"/>
              </a:ext>
            </a:extLst>
          </p:cNvPr>
          <p:cNvSpPr>
            <a:spLocks noGrp="1"/>
          </p:cNvSpPr>
          <p:nvPr>
            <p:ph type="title"/>
          </p:nvPr>
        </p:nvSpPr>
        <p:spPr>
          <a:xfrm>
            <a:off x="648000" y="504000"/>
            <a:ext cx="10944000" cy="792000"/>
          </a:xfrm>
        </p:spPr>
        <p:txBody>
          <a:bodyPr/>
          <a:lstStyle/>
          <a:p>
            <a:r>
              <a:rPr lang="en-GB" dirty="0"/>
              <a:t>Click to edit Master title style</a:t>
            </a:r>
          </a:p>
        </p:txBody>
      </p:sp>
      <p:sp>
        <p:nvSpPr>
          <p:cNvPr id="4" name="Text">
            <a:extLst>
              <a:ext uri="{FF2B5EF4-FFF2-40B4-BE49-F238E27FC236}">
                <a16:creationId xmlns:a16="http://schemas.microsoft.com/office/drawing/2014/main" id="{4234A940-4C75-E144-9D73-ECBDB97901ED}"/>
              </a:ext>
            </a:extLst>
          </p:cNvPr>
          <p:cNvSpPr>
            <a:spLocks noGrp="1"/>
          </p:cNvSpPr>
          <p:nvPr>
            <p:ph idx="1"/>
          </p:nvPr>
        </p:nvSpPr>
        <p:spPr>
          <a:xfrm>
            <a:off x="648000" y="1512000"/>
            <a:ext cx="5328000" cy="4500000"/>
          </a:xfrm>
          <a:prstGeom prst="rect">
            <a:avLst/>
          </a:prstGeom>
        </p:spPr>
        <p:txBody>
          <a:bodyPr vert="horz" lIns="0" tIns="0" rIns="0" bIns="0" rtlCol="0">
            <a:noAutofit/>
          </a:bodyPr>
          <a:lstStyle>
            <a:lvl4pPr>
              <a:buClr>
                <a:schemeClr val="bg2"/>
              </a:buClr>
              <a:defRPr/>
            </a:lvl4pPr>
            <a:lvl5pPr>
              <a:buClr>
                <a:schemeClr val="bg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Line">
            <a:extLst>
              <a:ext uri="{FF2B5EF4-FFF2-40B4-BE49-F238E27FC236}">
                <a16:creationId xmlns:a16="http://schemas.microsoft.com/office/drawing/2014/main" id="{B7F54996-ABD2-4A4E-8E97-DB0B15A4347B}"/>
              </a:ext>
              <a:ext uri="{C183D7F6-B498-43B3-948B-1728B52AA6E4}">
                <adec:decorative xmlns:adec="http://schemas.microsoft.com/office/drawing/2017/decorative" val="1"/>
              </a:ext>
            </a:extLst>
          </p:cNvPr>
          <p:cNvCxnSpPr/>
          <p:nvPr userDrawn="1"/>
        </p:nvCxnSpPr>
        <p:spPr>
          <a:xfrm>
            <a:off x="648000" y="396000"/>
            <a:ext cx="432000" cy="0"/>
          </a:xfrm>
          <a:prstGeom prst="line">
            <a:avLst/>
          </a:prstGeom>
          <a:ln w="3048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6" name="Slide Number">
            <a:extLst>
              <a:ext uri="{FF2B5EF4-FFF2-40B4-BE49-F238E27FC236}">
                <a16:creationId xmlns:a16="http://schemas.microsoft.com/office/drawing/2014/main" id="{7A247B00-0529-3847-845D-6D62A637B368}"/>
              </a:ext>
              <a:ext uri="{C183D7F6-B498-43B3-948B-1728B52AA6E4}">
                <adec:decorative xmlns:adec="http://schemas.microsoft.com/office/drawing/2017/decorative" val="1"/>
              </a:ext>
            </a:extLst>
          </p:cNvPr>
          <p:cNvSpPr>
            <a:spLocks noGrp="1"/>
          </p:cNvSpPr>
          <p:nvPr>
            <p:ph type="sldNum" sz="quarter" idx="12"/>
          </p:nvPr>
        </p:nvSpPr>
        <p:spPr>
          <a:xfrm>
            <a:off x="11088000" y="6192000"/>
            <a:ext cx="504000" cy="180000"/>
          </a:xfrm>
          <a:prstGeom prst="rect">
            <a:avLst/>
          </a:prstGeom>
        </p:spPr>
        <p:txBody>
          <a:bodyPr vert="horz" lIns="0" tIns="0" rIns="0" bIns="0" rtlCol="0" anchor="b" anchorCtr="0"/>
          <a:lstStyle>
            <a:lvl1pPr>
              <a:defRPr lang="en-GB" sz="1200" b="1" smtClean="0">
                <a:solidFill>
                  <a:schemeClr val="tx2"/>
                </a:solidFill>
              </a:defRPr>
            </a:lvl1pPr>
          </a:lstStyle>
          <a:p>
            <a:pPr algn="r"/>
            <a:fld id="{A36854FA-307F-854E-96D4-DE585DB24BD3}" type="slidenum">
              <a:rPr lang="en-GB" smtClean="0"/>
              <a:pPr algn="r"/>
              <a:t>‹#›</a:t>
            </a:fld>
            <a:endParaRPr lang="en-GB"/>
          </a:p>
        </p:txBody>
      </p:sp>
      <p:sp>
        <p:nvSpPr>
          <p:cNvPr id="7" name="Text">
            <a:extLst>
              <a:ext uri="{FF2B5EF4-FFF2-40B4-BE49-F238E27FC236}">
                <a16:creationId xmlns:a16="http://schemas.microsoft.com/office/drawing/2014/main" id="{EAAB306B-B006-4940-8BF7-9CC6226506DB}"/>
              </a:ext>
            </a:extLst>
          </p:cNvPr>
          <p:cNvSpPr>
            <a:spLocks noGrp="1"/>
          </p:cNvSpPr>
          <p:nvPr>
            <p:ph idx="13"/>
          </p:nvPr>
        </p:nvSpPr>
        <p:spPr>
          <a:xfrm>
            <a:off x="6264000" y="1512000"/>
            <a:ext cx="5328000" cy="4500000"/>
          </a:xfrm>
          <a:prstGeom prst="rect">
            <a:avLst/>
          </a:prstGeom>
        </p:spPr>
        <p:txBody>
          <a:bodyPr vert="horz" lIns="0" tIns="0" rIns="0" bIns="0" rtlCol="0">
            <a:noAutofit/>
          </a:bodyPr>
          <a:lstStyle>
            <a:lvl4pPr>
              <a:buClr>
                <a:schemeClr val="bg2"/>
              </a:buClr>
              <a:defRPr/>
            </a:lvl4pPr>
            <a:lvl5pPr>
              <a:buClr>
                <a:schemeClr val="bg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472857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column -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5FD5C-5B3A-7441-A94E-B14A46E1221F}"/>
              </a:ext>
            </a:extLst>
          </p:cNvPr>
          <p:cNvSpPr>
            <a:spLocks noGrp="1"/>
          </p:cNvSpPr>
          <p:nvPr>
            <p:ph type="title"/>
          </p:nvPr>
        </p:nvSpPr>
        <p:spPr>
          <a:xfrm>
            <a:off x="648000" y="504000"/>
            <a:ext cx="10944000" cy="792000"/>
          </a:xfrm>
        </p:spPr>
        <p:txBody>
          <a:bodyPr/>
          <a:lstStyle/>
          <a:p>
            <a:r>
              <a:rPr lang="en-GB" dirty="0"/>
              <a:t>Click to edit Master title style</a:t>
            </a:r>
          </a:p>
        </p:txBody>
      </p:sp>
      <p:sp>
        <p:nvSpPr>
          <p:cNvPr id="4" name="Text">
            <a:extLst>
              <a:ext uri="{FF2B5EF4-FFF2-40B4-BE49-F238E27FC236}">
                <a16:creationId xmlns:a16="http://schemas.microsoft.com/office/drawing/2014/main" id="{4234A940-4C75-E144-9D73-ECBDB97901ED}"/>
              </a:ext>
            </a:extLst>
          </p:cNvPr>
          <p:cNvSpPr>
            <a:spLocks noGrp="1"/>
          </p:cNvSpPr>
          <p:nvPr>
            <p:ph idx="1"/>
          </p:nvPr>
        </p:nvSpPr>
        <p:spPr>
          <a:xfrm>
            <a:off x="648000" y="1512000"/>
            <a:ext cx="5328000" cy="4500000"/>
          </a:xfrm>
          <a:prstGeom prst="rect">
            <a:avLst/>
          </a:prstGeom>
        </p:spPr>
        <p:txBody>
          <a:bodyPr vert="horz" lIns="0" tIns="0" rIns="0" bIns="0" rtlCol="0">
            <a:noAutofit/>
          </a:bodyPr>
          <a:lstStyle>
            <a:lvl4pPr>
              <a:buClr>
                <a:schemeClr val="bg2"/>
              </a:buClr>
              <a:defRPr/>
            </a:lvl4pPr>
            <a:lvl5pPr>
              <a:buClr>
                <a:schemeClr val="bg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Line">
            <a:extLst>
              <a:ext uri="{FF2B5EF4-FFF2-40B4-BE49-F238E27FC236}">
                <a16:creationId xmlns:a16="http://schemas.microsoft.com/office/drawing/2014/main" id="{B7F54996-ABD2-4A4E-8E97-DB0B15A4347B}"/>
              </a:ext>
              <a:ext uri="{C183D7F6-B498-43B3-948B-1728B52AA6E4}">
                <adec:decorative xmlns:adec="http://schemas.microsoft.com/office/drawing/2017/decorative" val="1"/>
              </a:ext>
            </a:extLst>
          </p:cNvPr>
          <p:cNvCxnSpPr/>
          <p:nvPr userDrawn="1"/>
        </p:nvCxnSpPr>
        <p:spPr>
          <a:xfrm>
            <a:off x="648000" y="396000"/>
            <a:ext cx="432000" cy="0"/>
          </a:xfrm>
          <a:prstGeom prst="line">
            <a:avLst/>
          </a:prstGeom>
          <a:ln w="3048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6" name="Slide Number">
            <a:extLst>
              <a:ext uri="{FF2B5EF4-FFF2-40B4-BE49-F238E27FC236}">
                <a16:creationId xmlns:a16="http://schemas.microsoft.com/office/drawing/2014/main" id="{7A247B00-0529-3847-845D-6D62A637B368}"/>
              </a:ext>
              <a:ext uri="{C183D7F6-B498-43B3-948B-1728B52AA6E4}">
                <adec:decorative xmlns:adec="http://schemas.microsoft.com/office/drawing/2017/decorative" val="1"/>
              </a:ext>
            </a:extLst>
          </p:cNvPr>
          <p:cNvSpPr>
            <a:spLocks noGrp="1"/>
          </p:cNvSpPr>
          <p:nvPr>
            <p:ph type="sldNum" sz="quarter" idx="12"/>
          </p:nvPr>
        </p:nvSpPr>
        <p:spPr>
          <a:xfrm>
            <a:off x="11088000" y="6192000"/>
            <a:ext cx="504000" cy="180000"/>
          </a:xfrm>
          <a:prstGeom prst="rect">
            <a:avLst/>
          </a:prstGeom>
        </p:spPr>
        <p:txBody>
          <a:bodyPr vert="horz" lIns="0" tIns="0" rIns="0" bIns="0" rtlCol="0" anchor="b" anchorCtr="0"/>
          <a:lstStyle>
            <a:lvl1pPr>
              <a:defRPr lang="en-GB" sz="1200" b="1" smtClean="0">
                <a:solidFill>
                  <a:schemeClr val="tx2"/>
                </a:solidFill>
              </a:defRPr>
            </a:lvl1pPr>
          </a:lstStyle>
          <a:p>
            <a:pPr algn="r"/>
            <a:fld id="{A36854FA-307F-854E-96D4-DE585DB24BD3}" type="slidenum">
              <a:rPr lang="en-GB" smtClean="0"/>
              <a:pPr algn="r"/>
              <a:t>‹#›</a:t>
            </a:fld>
            <a:endParaRPr lang="en-GB"/>
          </a:p>
        </p:txBody>
      </p:sp>
      <p:sp>
        <p:nvSpPr>
          <p:cNvPr id="8" name="Picture">
            <a:extLst>
              <a:ext uri="{FF2B5EF4-FFF2-40B4-BE49-F238E27FC236}">
                <a16:creationId xmlns:a16="http://schemas.microsoft.com/office/drawing/2014/main" id="{C7263AF6-F66F-8A43-91E3-1DDB4063D617}"/>
              </a:ext>
            </a:extLst>
          </p:cNvPr>
          <p:cNvSpPr>
            <a:spLocks noGrp="1"/>
          </p:cNvSpPr>
          <p:nvPr>
            <p:ph type="pic" sz="quarter" idx="13"/>
          </p:nvPr>
        </p:nvSpPr>
        <p:spPr>
          <a:xfrm>
            <a:off x="6264000" y="1512002"/>
            <a:ext cx="5328000" cy="4500563"/>
          </a:xfrm>
        </p:spPr>
        <p:txBody>
          <a:bodyPr/>
          <a:lstStyle/>
          <a:p>
            <a:endParaRPr lang="en-GB" noProof="0"/>
          </a:p>
        </p:txBody>
      </p:sp>
    </p:spTree>
    <p:extLst>
      <p:ext uri="{BB962C8B-B14F-4D97-AF65-F5344CB8AC3E}">
        <p14:creationId xmlns:p14="http://schemas.microsoft.com/office/powerpoint/2010/main" val="3230023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5FD5C-5B3A-7441-A94E-B14A46E1221F}"/>
              </a:ext>
            </a:extLst>
          </p:cNvPr>
          <p:cNvSpPr>
            <a:spLocks noGrp="1"/>
          </p:cNvSpPr>
          <p:nvPr>
            <p:ph type="title"/>
          </p:nvPr>
        </p:nvSpPr>
        <p:spPr>
          <a:xfrm>
            <a:off x="648000" y="504000"/>
            <a:ext cx="10944000" cy="792000"/>
          </a:xfrm>
        </p:spPr>
        <p:txBody>
          <a:bodyPr/>
          <a:lstStyle/>
          <a:p>
            <a:r>
              <a:rPr lang="en-GB" dirty="0"/>
              <a:t>Click to edit Master title style</a:t>
            </a:r>
          </a:p>
        </p:txBody>
      </p:sp>
      <p:cxnSp>
        <p:nvCxnSpPr>
          <p:cNvPr id="5" name="Line">
            <a:extLst>
              <a:ext uri="{FF2B5EF4-FFF2-40B4-BE49-F238E27FC236}">
                <a16:creationId xmlns:a16="http://schemas.microsoft.com/office/drawing/2014/main" id="{B7F54996-ABD2-4A4E-8E97-DB0B15A4347B}"/>
              </a:ext>
              <a:ext uri="{C183D7F6-B498-43B3-948B-1728B52AA6E4}">
                <adec:decorative xmlns:adec="http://schemas.microsoft.com/office/drawing/2017/decorative" val="1"/>
              </a:ext>
            </a:extLst>
          </p:cNvPr>
          <p:cNvCxnSpPr/>
          <p:nvPr userDrawn="1"/>
        </p:nvCxnSpPr>
        <p:spPr>
          <a:xfrm>
            <a:off x="648000" y="396000"/>
            <a:ext cx="432000" cy="0"/>
          </a:xfrm>
          <a:prstGeom prst="line">
            <a:avLst/>
          </a:prstGeom>
          <a:ln w="3048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6" name="Slide Number">
            <a:extLst>
              <a:ext uri="{FF2B5EF4-FFF2-40B4-BE49-F238E27FC236}">
                <a16:creationId xmlns:a16="http://schemas.microsoft.com/office/drawing/2014/main" id="{7A247B00-0529-3847-845D-6D62A637B368}"/>
              </a:ext>
              <a:ext uri="{C183D7F6-B498-43B3-948B-1728B52AA6E4}">
                <adec:decorative xmlns:adec="http://schemas.microsoft.com/office/drawing/2017/decorative" val="1"/>
              </a:ext>
            </a:extLst>
          </p:cNvPr>
          <p:cNvSpPr>
            <a:spLocks noGrp="1"/>
          </p:cNvSpPr>
          <p:nvPr>
            <p:ph type="sldNum" sz="quarter" idx="12"/>
          </p:nvPr>
        </p:nvSpPr>
        <p:spPr>
          <a:xfrm>
            <a:off x="11088000" y="6192000"/>
            <a:ext cx="504000" cy="180000"/>
          </a:xfrm>
          <a:prstGeom prst="rect">
            <a:avLst/>
          </a:prstGeom>
        </p:spPr>
        <p:txBody>
          <a:bodyPr vert="horz" lIns="0" tIns="0" rIns="0" bIns="0" rtlCol="0" anchor="b" anchorCtr="0"/>
          <a:lstStyle>
            <a:lvl1pPr>
              <a:defRPr lang="en-GB" sz="1200" b="1" smtClean="0">
                <a:solidFill>
                  <a:schemeClr val="tx2"/>
                </a:solidFill>
              </a:defRPr>
            </a:lvl1pPr>
          </a:lstStyle>
          <a:p>
            <a:pPr algn="r"/>
            <a:fld id="{A36854FA-307F-854E-96D4-DE585DB24BD3}" type="slidenum">
              <a:rPr lang="en-GB" smtClean="0"/>
              <a:pPr algn="r"/>
              <a:t>‹#›</a:t>
            </a:fld>
            <a:endParaRPr lang="en-GB"/>
          </a:p>
        </p:txBody>
      </p:sp>
      <p:sp>
        <p:nvSpPr>
          <p:cNvPr id="7" name="Text">
            <a:extLst>
              <a:ext uri="{FF2B5EF4-FFF2-40B4-BE49-F238E27FC236}">
                <a16:creationId xmlns:a16="http://schemas.microsoft.com/office/drawing/2014/main" id="{EAAB306B-B006-4940-8BF7-9CC6226506DB}"/>
              </a:ext>
            </a:extLst>
          </p:cNvPr>
          <p:cNvSpPr>
            <a:spLocks noGrp="1"/>
          </p:cNvSpPr>
          <p:nvPr>
            <p:ph idx="13"/>
          </p:nvPr>
        </p:nvSpPr>
        <p:spPr>
          <a:xfrm>
            <a:off x="6264000" y="1512000"/>
            <a:ext cx="5328000" cy="4500000"/>
          </a:xfrm>
          <a:prstGeom prst="rect">
            <a:avLst/>
          </a:prstGeom>
        </p:spPr>
        <p:txBody>
          <a:bodyPr vert="horz" lIns="0" tIns="0" rIns="0" bIns="0" rtlCol="0">
            <a:noAutofit/>
          </a:bodyPr>
          <a:lstStyle>
            <a:lvl4pPr>
              <a:buClr>
                <a:schemeClr val="bg2"/>
              </a:buClr>
              <a:defRPr/>
            </a:lvl4pPr>
            <a:lvl5pPr>
              <a:buClr>
                <a:schemeClr val="bg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a:extLst>
              <a:ext uri="{FF2B5EF4-FFF2-40B4-BE49-F238E27FC236}">
                <a16:creationId xmlns:a16="http://schemas.microsoft.com/office/drawing/2014/main" id="{D1BB271A-9F31-F649-BD08-7CC789C26673}"/>
              </a:ext>
            </a:extLst>
          </p:cNvPr>
          <p:cNvSpPr>
            <a:spLocks noGrp="1"/>
          </p:cNvSpPr>
          <p:nvPr>
            <p:ph type="pic" sz="quarter" idx="14"/>
          </p:nvPr>
        </p:nvSpPr>
        <p:spPr>
          <a:xfrm>
            <a:off x="648000" y="1511999"/>
            <a:ext cx="5328000" cy="4500000"/>
          </a:xfrm>
        </p:spPr>
        <p:txBody>
          <a:bodyPr/>
          <a:lstStyle/>
          <a:p>
            <a:endParaRPr lang="en-GB" noProof="0"/>
          </a:p>
        </p:txBody>
      </p:sp>
    </p:spTree>
    <p:extLst>
      <p:ext uri="{BB962C8B-B14F-4D97-AF65-F5344CB8AC3E}">
        <p14:creationId xmlns:p14="http://schemas.microsoft.com/office/powerpoint/2010/main" val="31033555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cxnSp>
        <p:nvCxnSpPr>
          <p:cNvPr id="5" name="Line">
            <a:extLst>
              <a:ext uri="{FF2B5EF4-FFF2-40B4-BE49-F238E27FC236}">
                <a16:creationId xmlns:a16="http://schemas.microsoft.com/office/drawing/2014/main" id="{B7F54996-ABD2-4A4E-8E97-DB0B15A4347B}"/>
              </a:ext>
              <a:ext uri="{C183D7F6-B498-43B3-948B-1728B52AA6E4}">
                <adec:decorative xmlns:adec="http://schemas.microsoft.com/office/drawing/2017/decorative" val="1"/>
              </a:ext>
            </a:extLst>
          </p:cNvPr>
          <p:cNvCxnSpPr/>
          <p:nvPr userDrawn="1"/>
        </p:nvCxnSpPr>
        <p:spPr>
          <a:xfrm>
            <a:off x="648000" y="396000"/>
            <a:ext cx="432000" cy="0"/>
          </a:xfrm>
          <a:prstGeom prst="line">
            <a:avLst/>
          </a:prstGeom>
          <a:ln w="3048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6" name="Slide Number">
            <a:extLst>
              <a:ext uri="{FF2B5EF4-FFF2-40B4-BE49-F238E27FC236}">
                <a16:creationId xmlns:a16="http://schemas.microsoft.com/office/drawing/2014/main" id="{7A247B00-0529-3847-845D-6D62A637B368}"/>
              </a:ext>
              <a:ext uri="{C183D7F6-B498-43B3-948B-1728B52AA6E4}">
                <adec:decorative xmlns:adec="http://schemas.microsoft.com/office/drawing/2017/decorative" val="1"/>
              </a:ext>
            </a:extLst>
          </p:cNvPr>
          <p:cNvSpPr>
            <a:spLocks noGrp="1"/>
          </p:cNvSpPr>
          <p:nvPr>
            <p:ph type="sldNum" sz="quarter" idx="12"/>
          </p:nvPr>
        </p:nvSpPr>
        <p:spPr>
          <a:xfrm>
            <a:off x="11088000" y="6192000"/>
            <a:ext cx="504000" cy="180000"/>
          </a:xfrm>
          <a:prstGeom prst="rect">
            <a:avLst/>
          </a:prstGeom>
        </p:spPr>
        <p:txBody>
          <a:bodyPr vert="horz" lIns="0" tIns="0" rIns="0" bIns="0" rtlCol="0" anchor="b" anchorCtr="0"/>
          <a:lstStyle>
            <a:lvl1pPr>
              <a:defRPr lang="en-GB" sz="1200" b="1" smtClean="0">
                <a:solidFill>
                  <a:schemeClr val="tx2"/>
                </a:solidFill>
              </a:defRPr>
            </a:lvl1pPr>
          </a:lstStyle>
          <a:p>
            <a:pPr algn="r"/>
            <a:fld id="{A36854FA-307F-854E-96D4-DE585DB24BD3}" type="slidenum">
              <a:rPr lang="en-GB" smtClean="0"/>
              <a:pPr algn="r"/>
              <a:t>‹#›</a:t>
            </a:fld>
            <a:endParaRPr lang="en-GB"/>
          </a:p>
        </p:txBody>
      </p:sp>
    </p:spTree>
    <p:extLst>
      <p:ext uri="{BB962C8B-B14F-4D97-AF65-F5344CB8AC3E}">
        <p14:creationId xmlns:p14="http://schemas.microsoft.com/office/powerpoint/2010/main" val="11136993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Click to edit Master title style</a:t>
            </a:r>
          </a:p>
        </p:txBody>
      </p:sp>
      <p:sp>
        <p:nvSpPr>
          <p:cNvPr id="5"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a:p>
        </p:txBody>
      </p:sp>
    </p:spTree>
    <p:extLst>
      <p:ext uri="{BB962C8B-B14F-4D97-AF65-F5344CB8AC3E}">
        <p14:creationId xmlns:p14="http://schemas.microsoft.com/office/powerpoint/2010/main" val="20377434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GB" noProof="0" dirty="0"/>
              <a:t>Click</a:t>
            </a:r>
            <a:r>
              <a:rPr lang="en-US" dirty="0"/>
              <a:t> to edit Master title style</a:t>
            </a:r>
          </a:p>
        </p:txBody>
      </p:sp>
      <p:sp>
        <p:nvSpPr>
          <p:cNvPr id="3" name="Text"/>
          <p:cNvSpPr>
            <a:spLocks noGrp="1"/>
          </p:cNvSpPr>
          <p:nvPr>
            <p:ph idx="1" hasCustomPrompt="1"/>
          </p:nvPr>
        </p:nvSpPr>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a:p>
        </p:txBody>
      </p:sp>
    </p:spTree>
    <p:extLst>
      <p:ext uri="{BB962C8B-B14F-4D97-AF65-F5344CB8AC3E}">
        <p14:creationId xmlns:p14="http://schemas.microsoft.com/office/powerpoint/2010/main" val="20744703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2 columns">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GB" noProof="0" dirty="0"/>
              <a:t>Click to edit Master title style</a:t>
            </a:r>
          </a:p>
        </p:txBody>
      </p:sp>
      <p:sp>
        <p:nvSpPr>
          <p:cNvPr id="3" name="Text 1"/>
          <p:cNvSpPr>
            <a:spLocks noGrp="1"/>
          </p:cNvSpPr>
          <p:nvPr>
            <p:ph sz="half" idx="1"/>
          </p:nvPr>
        </p:nvSpPr>
        <p:spPr>
          <a:xfrm>
            <a:off x="648000" y="1512000"/>
            <a:ext cx="5328000" cy="4500000"/>
          </a:xfrm>
        </p:spPr>
        <p:txBody>
          <a:bodyPr/>
          <a:lstStyle/>
          <a:p>
            <a:pPr lvl="0"/>
            <a:r>
              <a:rPr lang="en-US" dirty="0"/>
              <a:t>Edit Master text styles</a:t>
            </a:r>
          </a:p>
          <a:p>
            <a:pPr lvl="1"/>
            <a:r>
              <a:rPr lang="en-US" dirty="0"/>
              <a:t>Second level</a:t>
            </a:r>
          </a:p>
          <a:p>
            <a:pPr lvl="2"/>
            <a:r>
              <a:rPr lang="en-US" dirty="0"/>
              <a:t>Third </a:t>
            </a:r>
            <a:r>
              <a:rPr lang="en-GB" noProof="0" dirty="0"/>
              <a:t>level</a:t>
            </a:r>
          </a:p>
          <a:p>
            <a:pPr lvl="3"/>
            <a:r>
              <a:rPr lang="en-US" dirty="0"/>
              <a:t>Fourth level</a:t>
            </a:r>
          </a:p>
          <a:p>
            <a:pPr lvl="4"/>
            <a:r>
              <a:rPr lang="en-US" dirty="0"/>
              <a:t>Fifth level</a:t>
            </a:r>
          </a:p>
        </p:txBody>
      </p:sp>
      <p:sp>
        <p:nvSpPr>
          <p:cNvPr id="4" name="Text 2"/>
          <p:cNvSpPr>
            <a:spLocks noGrp="1"/>
          </p:cNvSpPr>
          <p:nvPr>
            <p:ph sz="half" idx="2"/>
          </p:nvPr>
        </p:nvSpPr>
        <p:spPr>
          <a:xfrm>
            <a:off x="6264000" y="1512000"/>
            <a:ext cx="5328000" cy="4500000"/>
          </a:xfrm>
        </p:spPr>
        <p:txBody>
          <a:bodyPr/>
          <a:lstStyle/>
          <a:p>
            <a:pPr lvl="0"/>
            <a:r>
              <a:rPr lang="en-US" dirty="0"/>
              <a:t>Edit Master text styles</a:t>
            </a:r>
          </a:p>
          <a:p>
            <a:pPr lvl="1"/>
            <a:r>
              <a:rPr lang="en-US" dirty="0"/>
              <a:t>Second </a:t>
            </a:r>
            <a:r>
              <a:rPr lang="en-GB" noProof="0" dirty="0"/>
              <a:t>level</a:t>
            </a:r>
          </a:p>
          <a:p>
            <a:pPr lvl="2"/>
            <a:r>
              <a:rPr lang="en-US" dirty="0"/>
              <a:t>Third level</a:t>
            </a:r>
          </a:p>
          <a:p>
            <a:pPr lvl="3"/>
            <a:r>
              <a:rPr lang="en-US" dirty="0"/>
              <a:t>Fourth level</a:t>
            </a:r>
          </a:p>
          <a:p>
            <a:pPr lvl="4"/>
            <a:r>
              <a:rPr lang="en-US" dirty="0"/>
              <a:t>Fifth level</a:t>
            </a:r>
          </a:p>
        </p:txBody>
      </p:sp>
      <p:sp>
        <p:nvSpPr>
          <p:cNvPr id="7"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a:p>
        </p:txBody>
      </p:sp>
    </p:spTree>
    <p:extLst>
      <p:ext uri="{BB962C8B-B14F-4D97-AF65-F5344CB8AC3E}">
        <p14:creationId xmlns:p14="http://schemas.microsoft.com/office/powerpoint/2010/main" val="3350895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2 line">
    <p:spTree>
      <p:nvGrpSpPr>
        <p:cNvPr id="1" name=""/>
        <p:cNvGrpSpPr/>
        <p:nvPr/>
      </p:nvGrpSpPr>
      <p:grpSpPr>
        <a:xfrm>
          <a:off x="0" y="0"/>
          <a:ext cx="0" cy="0"/>
          <a:chOff x="0" y="0"/>
          <a:chExt cx="0" cy="0"/>
        </a:xfrm>
      </p:grpSpPr>
      <p:pic>
        <p:nvPicPr>
          <p:cNvPr id="9" name="British Council Logo">
            <a:extLst>
              <a:ext uri="{FF2B5EF4-FFF2-40B4-BE49-F238E27FC236}">
                <a16:creationId xmlns:a16="http://schemas.microsoft.com/office/drawing/2014/main" id="{5835BB25-4B4D-2E43-9920-596829C6D194}"/>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8000" y="504000"/>
            <a:ext cx="1460500" cy="419100"/>
          </a:xfrm>
          <a:prstGeom prst="rect">
            <a:avLst/>
          </a:prstGeom>
        </p:spPr>
      </p:pic>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6876000" cy="1440000"/>
          </a:xfrm>
        </p:spPr>
        <p:txBody>
          <a:bodyPr anchor="t" anchorCtr="0"/>
          <a:lstStyle>
            <a:lvl1pPr algn="l">
              <a:lnSpc>
                <a:spcPct val="100000"/>
              </a:lnSpc>
              <a:defRPr sz="4800">
                <a:solidFill>
                  <a:schemeClr val="tx1"/>
                </a:solidFill>
              </a:defRPr>
            </a:lvl1pPr>
          </a:lstStyle>
          <a:p>
            <a:r>
              <a:rPr lang="en-GB" noProof="0"/>
              <a:t>Click to edit Master title style</a:t>
            </a:r>
            <a:endParaRPr lang="en-US" dirty="0"/>
          </a:p>
        </p:txBody>
      </p:sp>
      <p:sp>
        <p:nvSpPr>
          <p:cNvPr id="3" name="Prog/Dept/Subject">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720000"/>
          </a:xfrm>
        </p:spPr>
        <p:txBody>
          <a:bodyPr anchor="b" anchorCtr="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endParaRPr lang="en-US" dirty="0"/>
          </a:p>
        </p:txBody>
      </p:sp>
      <p:cxnSp>
        <p:nvCxnSpPr>
          <p:cNvPr id="8" name="Dividing Line">
            <a:extLst>
              <a:ext uri="{FF2B5EF4-FFF2-40B4-BE49-F238E27FC236}">
                <a16:creationId xmlns:a16="http://schemas.microsoft.com/office/drawing/2014/main" id="{DD557C23-2C1E-6744-965A-EB94DA68E1AC}"/>
              </a:ext>
              <a:ext uri="{C183D7F6-B498-43B3-948B-1728B52AA6E4}">
                <adec:decorative xmlns:adec="http://schemas.microsoft.com/office/drawing/2017/decorative" val="1"/>
              </a:ext>
            </a:extLst>
          </p:cNvPr>
          <p:cNvCxnSpPr/>
          <p:nvPr userDrawn="1"/>
        </p:nvCxnSpPr>
        <p:spPr>
          <a:xfrm>
            <a:off x="648001" y="259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Date">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1"/>
                </a:solidFill>
              </a:defRPr>
            </a:lvl1pPr>
          </a:lstStyle>
          <a:p>
            <a:pPr lvl="0"/>
            <a:r>
              <a:rPr lang="en-GB"/>
              <a:t>Click to edit Master text styles</a:t>
            </a:r>
          </a:p>
        </p:txBody>
      </p:sp>
    </p:spTree>
    <p:extLst>
      <p:ext uri="{BB962C8B-B14F-4D97-AF65-F5344CB8AC3E}">
        <p14:creationId xmlns:p14="http://schemas.microsoft.com/office/powerpoint/2010/main" val="30504371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 column - left">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US" dirty="0"/>
              <a:t>Click </a:t>
            </a:r>
            <a:r>
              <a:rPr lang="en-GB" noProof="0" dirty="0"/>
              <a:t>to</a:t>
            </a:r>
            <a:r>
              <a:rPr lang="en-US" dirty="0"/>
              <a:t> edit Master title style</a:t>
            </a:r>
          </a:p>
        </p:txBody>
      </p:sp>
      <p:sp>
        <p:nvSpPr>
          <p:cNvPr id="3" name="Text"/>
          <p:cNvSpPr>
            <a:spLocks noGrp="1"/>
          </p:cNvSpPr>
          <p:nvPr>
            <p:ph sz="half" idx="1"/>
          </p:nvPr>
        </p:nvSpPr>
        <p:spPr>
          <a:xfrm>
            <a:off x="648000" y="1512000"/>
            <a:ext cx="5328000" cy="4500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a:extLst>
              <a:ext uri="{FF2B5EF4-FFF2-40B4-BE49-F238E27FC236}">
                <a16:creationId xmlns:a16="http://schemas.microsoft.com/office/drawing/2014/main" id="{5686E00B-4C6B-434C-80C9-F98EF22F317A}"/>
              </a:ext>
            </a:extLst>
          </p:cNvPr>
          <p:cNvSpPr>
            <a:spLocks noGrp="1"/>
          </p:cNvSpPr>
          <p:nvPr>
            <p:ph type="pic" sz="quarter" idx="13"/>
          </p:nvPr>
        </p:nvSpPr>
        <p:spPr>
          <a:xfrm>
            <a:off x="6264000" y="1512002"/>
            <a:ext cx="5328000" cy="4500563"/>
          </a:xfrm>
        </p:spPr>
        <p:txBody>
          <a:bodyPr/>
          <a:lstStyle/>
          <a:p>
            <a:endParaRPr lang="en-GB" noProof="0"/>
          </a:p>
        </p:txBody>
      </p:sp>
      <p:sp>
        <p:nvSpPr>
          <p:cNvPr id="7"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a:p>
        </p:txBody>
      </p:sp>
    </p:spTree>
    <p:extLst>
      <p:ext uri="{BB962C8B-B14F-4D97-AF65-F5344CB8AC3E}">
        <p14:creationId xmlns:p14="http://schemas.microsoft.com/office/powerpoint/2010/main" val="29251592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 column - right">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US" dirty="0"/>
              <a:t>Click to edit Master title style</a:t>
            </a:r>
          </a:p>
        </p:txBody>
      </p:sp>
      <p:sp>
        <p:nvSpPr>
          <p:cNvPr id="8" name="Picture">
            <a:extLst>
              <a:ext uri="{FF2B5EF4-FFF2-40B4-BE49-F238E27FC236}">
                <a16:creationId xmlns:a16="http://schemas.microsoft.com/office/drawing/2014/main" id="{FCB1FB70-6F45-E74A-AF01-AB7AE7B3B932}"/>
              </a:ext>
            </a:extLst>
          </p:cNvPr>
          <p:cNvSpPr>
            <a:spLocks noGrp="1"/>
          </p:cNvSpPr>
          <p:nvPr>
            <p:ph type="pic" sz="quarter" idx="13"/>
          </p:nvPr>
        </p:nvSpPr>
        <p:spPr>
          <a:xfrm>
            <a:off x="648000" y="1511999"/>
            <a:ext cx="5328000" cy="4500000"/>
          </a:xfrm>
        </p:spPr>
        <p:txBody>
          <a:bodyPr/>
          <a:lstStyle/>
          <a:p>
            <a:endParaRPr lang="en-GB" noProof="0"/>
          </a:p>
        </p:txBody>
      </p:sp>
      <p:sp>
        <p:nvSpPr>
          <p:cNvPr id="4" name="Text"/>
          <p:cNvSpPr>
            <a:spLocks noGrp="1"/>
          </p:cNvSpPr>
          <p:nvPr>
            <p:ph sz="half" idx="2"/>
          </p:nvPr>
        </p:nvSpPr>
        <p:spPr>
          <a:xfrm>
            <a:off x="6264000" y="1512000"/>
            <a:ext cx="5328000" cy="4500000"/>
          </a:xfrm>
        </p:spPr>
        <p:txBody>
          <a:bodyPr/>
          <a:lstStyle/>
          <a:p>
            <a:pPr lvl="0"/>
            <a:r>
              <a:rPr lang="en-US" dirty="0"/>
              <a:t>Edit Master text styles</a:t>
            </a:r>
          </a:p>
          <a:p>
            <a:pPr lvl="1"/>
            <a:r>
              <a:rPr lang="en-US" dirty="0"/>
              <a:t>Second level</a:t>
            </a:r>
          </a:p>
          <a:p>
            <a:pPr lvl="2"/>
            <a:r>
              <a:rPr lang="en-US" dirty="0"/>
              <a:t>Third </a:t>
            </a:r>
            <a:r>
              <a:rPr lang="en-GB" noProof="0" dirty="0"/>
              <a:t>level</a:t>
            </a:r>
          </a:p>
          <a:p>
            <a:pPr lvl="3"/>
            <a:r>
              <a:rPr lang="en-US" dirty="0"/>
              <a:t>Fourth level</a:t>
            </a:r>
          </a:p>
          <a:p>
            <a:pPr lvl="4"/>
            <a:r>
              <a:rPr lang="en-US" dirty="0"/>
              <a:t>Fifth level</a:t>
            </a:r>
          </a:p>
        </p:txBody>
      </p:sp>
      <p:sp>
        <p:nvSpPr>
          <p:cNvPr id="7"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a:p>
        </p:txBody>
      </p:sp>
    </p:spTree>
    <p:extLst>
      <p:ext uri="{BB962C8B-B14F-4D97-AF65-F5344CB8AC3E}">
        <p14:creationId xmlns:p14="http://schemas.microsoft.com/office/powerpoint/2010/main" val="29928261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a:p>
        </p:txBody>
      </p:sp>
    </p:spTree>
    <p:extLst>
      <p:ext uri="{BB962C8B-B14F-4D97-AF65-F5344CB8AC3E}">
        <p14:creationId xmlns:p14="http://schemas.microsoft.com/office/powerpoint/2010/main" val="26340101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3516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plain">
    <p:spTree>
      <p:nvGrpSpPr>
        <p:cNvPr id="1" name=""/>
        <p:cNvGrpSpPr/>
        <p:nvPr/>
      </p:nvGrpSpPr>
      <p:grpSpPr>
        <a:xfrm>
          <a:off x="0" y="0"/>
          <a:ext cx="0" cy="0"/>
          <a:chOff x="0" y="0"/>
          <a:chExt cx="0" cy="0"/>
        </a:xfrm>
      </p:grpSpPr>
      <p:pic>
        <p:nvPicPr>
          <p:cNvPr id="6" name="British Council Logo">
            <a:extLst>
              <a:ext uri="{FF2B5EF4-FFF2-40B4-BE49-F238E27FC236}">
                <a16:creationId xmlns:a16="http://schemas.microsoft.com/office/drawing/2014/main" id="{A9B5034D-45F2-794C-B5B8-01E62BC32EDC}"/>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8000" y="504000"/>
            <a:ext cx="1460500" cy="419100"/>
          </a:xfrm>
          <a:prstGeom prst="rect">
            <a:avLst/>
          </a:prstGeom>
        </p:spPr>
      </p:pic>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tx1"/>
                </a:solidFill>
              </a:defRPr>
            </a:lvl1pPr>
          </a:lstStyle>
          <a:p>
            <a:r>
              <a:rPr lang="en-GB"/>
              <a:t>Click to edit Master title style</a:t>
            </a:r>
            <a:endParaRPr lang="en-US" dirty="0"/>
          </a:p>
        </p:txBody>
      </p:sp>
      <p:sp>
        <p:nvSpPr>
          <p:cNvPr id="11" name="Date">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1"/>
                </a:solidFill>
              </a:defRPr>
            </a:lvl1pPr>
          </a:lstStyle>
          <a:p>
            <a:pPr lvl="0"/>
            <a:r>
              <a:rPr lang="en-GB"/>
              <a:t>Click to edit Master text styles</a:t>
            </a:r>
          </a:p>
        </p:txBody>
      </p:sp>
    </p:spTree>
    <p:extLst>
      <p:ext uri="{BB962C8B-B14F-4D97-AF65-F5344CB8AC3E}">
        <p14:creationId xmlns:p14="http://schemas.microsoft.com/office/powerpoint/2010/main" val="3793448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 1 lin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2340000"/>
            <a:ext cx="6876000" cy="1440000"/>
          </a:xfrm>
        </p:spPr>
        <p:txBody>
          <a:bodyPr anchor="t" anchorCtr="0"/>
          <a:lstStyle>
            <a:lvl1pPr algn="l">
              <a:lnSpc>
                <a:spcPct val="100000"/>
              </a:lnSpc>
              <a:defRPr sz="4800">
                <a:solidFill>
                  <a:schemeClr val="tx2"/>
                </a:solidFill>
              </a:defRPr>
            </a:lvl1pPr>
          </a:lstStyle>
          <a:p>
            <a:r>
              <a:rPr lang="en-US" dirty="0"/>
              <a:t>Click </a:t>
            </a:r>
            <a:r>
              <a:rPr lang="en-GB" noProof="0" dirty="0"/>
              <a:t>to</a:t>
            </a:r>
            <a:r>
              <a:rPr lang="en-US" dirty="0"/>
              <a:t> edit Master title style</a:t>
            </a:r>
          </a:p>
        </p:txBody>
      </p:sp>
      <p:sp>
        <p:nvSpPr>
          <p:cNvPr id="3" name="Prog/Dept/Subject">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360000"/>
          </a:xfrm>
        </p:spPr>
        <p:txBody>
          <a:bodyPr anchor="b" anchorCtr="0"/>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a:t>
            </a:r>
            <a:r>
              <a:rPr lang="en-US" dirty="0"/>
              <a:t> to edit Master subtitle style</a:t>
            </a:r>
          </a:p>
        </p:txBody>
      </p:sp>
      <p:sp>
        <p:nvSpPr>
          <p:cNvPr id="11" name="Date">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2"/>
                </a:solidFill>
              </a:defRPr>
            </a:lvl1pPr>
          </a:lstStyle>
          <a:p>
            <a:pPr lvl="0"/>
            <a:r>
              <a:rPr lang="en-US" dirty="0"/>
              <a:t>Edit </a:t>
            </a:r>
            <a:r>
              <a:rPr lang="en-GB" noProof="0" dirty="0"/>
              <a:t>Master</a:t>
            </a:r>
            <a:r>
              <a:rPr lang="en-US" dirty="0"/>
              <a:t> text styles</a:t>
            </a:r>
          </a:p>
        </p:txBody>
      </p:sp>
    </p:spTree>
    <p:extLst>
      <p:ext uri="{BB962C8B-B14F-4D97-AF65-F5344CB8AC3E}">
        <p14:creationId xmlns:p14="http://schemas.microsoft.com/office/powerpoint/2010/main" val="1452402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 2 lin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6876000" cy="1440000"/>
          </a:xfrm>
        </p:spPr>
        <p:txBody>
          <a:bodyPr anchor="t" anchorCtr="0"/>
          <a:lstStyle>
            <a:lvl1pPr algn="l">
              <a:lnSpc>
                <a:spcPct val="100000"/>
              </a:lnSpc>
              <a:defRPr sz="4800">
                <a:solidFill>
                  <a:schemeClr val="tx2"/>
                </a:solidFill>
              </a:defRPr>
            </a:lvl1pPr>
          </a:lstStyle>
          <a:p>
            <a:r>
              <a:rPr lang="en-GB" noProof="0" dirty="0"/>
              <a:t>Click</a:t>
            </a:r>
            <a:r>
              <a:rPr lang="en-US" dirty="0"/>
              <a:t> to edit Master title style</a:t>
            </a:r>
          </a:p>
        </p:txBody>
      </p:sp>
      <p:sp>
        <p:nvSpPr>
          <p:cNvPr id="3" name="Prog/Dept/Subject">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720000"/>
          </a:xfrm>
        </p:spPr>
        <p:txBody>
          <a:bodyPr anchor="b" anchorCtr="0"/>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8" name="Dividing Line">
            <a:extLst>
              <a:ext uri="{FF2B5EF4-FFF2-40B4-BE49-F238E27FC236}">
                <a16:creationId xmlns:a16="http://schemas.microsoft.com/office/drawing/2014/main" id="{DD557C23-2C1E-6744-965A-EB94DA68E1AC}"/>
              </a:ext>
              <a:ext uri="{C183D7F6-B498-43B3-948B-1728B52AA6E4}">
                <adec:decorative xmlns:adec="http://schemas.microsoft.com/office/drawing/2017/decorative" val="1"/>
              </a:ext>
            </a:extLst>
          </p:cNvPr>
          <p:cNvCxnSpPr/>
          <p:nvPr userDrawn="1"/>
        </p:nvCxnSpPr>
        <p:spPr>
          <a:xfrm>
            <a:off x="648000" y="259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Date">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2"/>
                </a:solidFill>
              </a:defRPr>
            </a:lvl1pPr>
          </a:lstStyle>
          <a:p>
            <a:pPr lvl="0"/>
            <a:r>
              <a:rPr lang="en-US" dirty="0"/>
              <a:t>Edit Master </a:t>
            </a:r>
            <a:r>
              <a:rPr lang="en-GB" noProof="0" dirty="0"/>
              <a:t>text</a:t>
            </a:r>
            <a:r>
              <a:rPr lang="en-US" dirty="0"/>
              <a:t> styles</a:t>
            </a:r>
          </a:p>
        </p:txBody>
      </p:sp>
    </p:spTree>
    <p:extLst>
      <p:ext uri="{BB962C8B-B14F-4D97-AF65-F5344CB8AC3E}">
        <p14:creationId xmlns:p14="http://schemas.microsoft.com/office/powerpoint/2010/main" val="2777072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 plain">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tx2"/>
                </a:solidFill>
              </a:defRPr>
            </a:lvl1pPr>
          </a:lstStyle>
          <a:p>
            <a:r>
              <a:rPr lang="en-GB" noProof="0" dirty="0"/>
              <a:t>Click</a:t>
            </a:r>
            <a:r>
              <a:rPr lang="en-US" dirty="0"/>
              <a:t> to edit Master title style</a:t>
            </a:r>
          </a:p>
        </p:txBody>
      </p:sp>
      <p:sp>
        <p:nvSpPr>
          <p:cNvPr id="11" name="Date">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2"/>
                </a:solidFill>
              </a:defRPr>
            </a:lvl1pPr>
          </a:lstStyle>
          <a:p>
            <a:pPr lvl="0"/>
            <a:r>
              <a:rPr lang="en-US" dirty="0"/>
              <a:t>Edit Master </a:t>
            </a:r>
            <a:r>
              <a:rPr lang="en-GB" noProof="0" dirty="0"/>
              <a:t>text</a:t>
            </a:r>
            <a:r>
              <a:rPr lang="en-US" dirty="0"/>
              <a:t> styles</a:t>
            </a:r>
          </a:p>
        </p:txBody>
      </p:sp>
    </p:spTree>
    <p:extLst>
      <p:ext uri="{BB962C8B-B14F-4D97-AF65-F5344CB8AC3E}">
        <p14:creationId xmlns:p14="http://schemas.microsoft.com/office/powerpoint/2010/main" val="1323745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slide - 1 line">
    <p:spTree>
      <p:nvGrpSpPr>
        <p:cNvPr id="1" name=""/>
        <p:cNvGrpSpPr/>
        <p:nvPr/>
      </p:nvGrpSpPr>
      <p:grpSpPr>
        <a:xfrm>
          <a:off x="0" y="0"/>
          <a:ext cx="0" cy="0"/>
          <a:chOff x="0" y="0"/>
          <a:chExt cx="0" cy="0"/>
        </a:xfrm>
      </p:grpSpPr>
      <p:pic>
        <p:nvPicPr>
          <p:cNvPr id="14" name="British Council Logo">
            <a:extLst>
              <a:ext uri="{FF2B5EF4-FFF2-40B4-BE49-F238E27FC236}">
                <a16:creationId xmlns:a16="http://schemas.microsoft.com/office/drawing/2014/main" id="{5DDEF12C-7487-864E-958F-4B2E3D930292}"/>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8000" y="504000"/>
            <a:ext cx="1460500" cy="419100"/>
          </a:xfrm>
          <a:prstGeom prst="rect">
            <a:avLst/>
          </a:prstGeom>
        </p:spPr>
      </p:pic>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2340000"/>
            <a:ext cx="6876000" cy="1440000"/>
          </a:xfrm>
        </p:spPr>
        <p:txBody>
          <a:bodyPr anchor="t" anchorCtr="0"/>
          <a:lstStyle>
            <a:lvl1pPr algn="l">
              <a:lnSpc>
                <a:spcPct val="100000"/>
              </a:lnSpc>
              <a:defRPr sz="4800">
                <a:solidFill>
                  <a:schemeClr val="tx1"/>
                </a:solidFill>
              </a:defRPr>
            </a:lvl1pPr>
          </a:lstStyle>
          <a:p>
            <a:r>
              <a:rPr lang="en-GB" dirty="0"/>
              <a:t>Click to edit Master title style</a:t>
            </a:r>
            <a:endParaRPr lang="en-US" dirty="0"/>
          </a:p>
        </p:txBody>
      </p:sp>
      <p:sp>
        <p:nvSpPr>
          <p:cNvPr id="3" name="Prog/Dept/Subject">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360000"/>
          </a:xfrm>
        </p:spPr>
        <p:txBody>
          <a:bodyPr anchor="b" anchorCtr="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11" name="Date">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1"/>
                </a:solidFill>
              </a:defRPr>
            </a:lvl1pPr>
          </a:lstStyle>
          <a:p>
            <a:pPr lvl="0"/>
            <a:r>
              <a:rPr lang="en-GB"/>
              <a:t>Click to edit Master text styles</a:t>
            </a:r>
          </a:p>
        </p:txBody>
      </p:sp>
    </p:spTree>
    <p:extLst>
      <p:ext uri="{BB962C8B-B14F-4D97-AF65-F5344CB8AC3E}">
        <p14:creationId xmlns:p14="http://schemas.microsoft.com/office/powerpoint/2010/main" val="1005546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 1 line">
    <p:spTree>
      <p:nvGrpSpPr>
        <p:cNvPr id="1" name=""/>
        <p:cNvGrpSpPr/>
        <p:nvPr/>
      </p:nvGrpSpPr>
      <p:grpSpPr>
        <a:xfrm>
          <a:off x="0" y="0"/>
          <a:ext cx="0" cy="0"/>
          <a:chOff x="0" y="0"/>
          <a:chExt cx="0" cy="0"/>
        </a:xfrm>
      </p:grpSpPr>
      <p:sp>
        <p:nvSpPr>
          <p:cNvPr id="12" name="Panel">
            <a:extLst>
              <a:ext uri="{FF2B5EF4-FFF2-40B4-BE49-F238E27FC236}">
                <a16:creationId xmlns:a16="http://schemas.microsoft.com/office/drawing/2014/main" id="{B1770B00-226D-FC4E-82B2-FADF7906C5FA}"/>
              </a:ext>
              <a:ext uri="{C183D7F6-B498-43B3-948B-1728B52AA6E4}">
                <adec:decorative xmlns:adec="http://schemas.microsoft.com/office/drawing/2017/decorative" val="1"/>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solidFill>
            </a:endParaRPr>
          </a:p>
        </p:txBody>
      </p:sp>
      <p:pic>
        <p:nvPicPr>
          <p:cNvPr id="10" name="British Council Logo">
            <a:extLst>
              <a:ext uri="{FF2B5EF4-FFF2-40B4-BE49-F238E27FC236}">
                <a16:creationId xmlns:a16="http://schemas.microsoft.com/office/drawing/2014/main" id="{B228E9DE-B6D7-D144-9B89-4C1ED3A472E8}"/>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8000" y="504000"/>
            <a:ext cx="1460500" cy="419100"/>
          </a:xfrm>
          <a:prstGeom prst="rect">
            <a:avLst/>
          </a:prstGeom>
        </p:spPr>
      </p:pic>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2340000"/>
            <a:ext cx="6876000" cy="1440000"/>
          </a:xfrm>
        </p:spPr>
        <p:txBody>
          <a:bodyPr anchor="t" anchorCtr="0"/>
          <a:lstStyle>
            <a:lvl1pPr algn="l">
              <a:lnSpc>
                <a:spcPct val="100000"/>
              </a:lnSpc>
              <a:defRPr sz="4800">
                <a:solidFill>
                  <a:schemeClr val="bg2"/>
                </a:solidFill>
              </a:defRPr>
            </a:lvl1pPr>
          </a:lstStyle>
          <a:p>
            <a:r>
              <a:rPr lang="en-US" dirty="0"/>
              <a:t>Click </a:t>
            </a:r>
            <a:r>
              <a:rPr lang="en-GB" noProof="0" dirty="0"/>
              <a:t>to</a:t>
            </a:r>
            <a:r>
              <a:rPr lang="en-US" dirty="0"/>
              <a:t> edit Master title style</a:t>
            </a:r>
          </a:p>
        </p:txBody>
      </p:sp>
      <p:sp>
        <p:nvSpPr>
          <p:cNvPr id="3" name="Prog/Dept/Subject">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360000"/>
          </a:xfrm>
        </p:spPr>
        <p:txBody>
          <a:bodyPr anchor="b" anchorCtr="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a:t>
            </a:r>
            <a:r>
              <a:rPr lang="en-US" dirty="0"/>
              <a:t> to edit Master subtitle style</a:t>
            </a:r>
          </a:p>
        </p:txBody>
      </p:sp>
      <p:cxnSp>
        <p:nvCxnSpPr>
          <p:cNvPr id="8" name="Dividing Line">
            <a:extLst>
              <a:ext uri="{FF2B5EF4-FFF2-40B4-BE49-F238E27FC236}">
                <a16:creationId xmlns:a16="http://schemas.microsoft.com/office/drawing/2014/main" id="{DD557C23-2C1E-6744-965A-EB94DA68E1AC}"/>
              </a:ext>
              <a:ext uri="{C183D7F6-B498-43B3-948B-1728B52AA6E4}">
                <adec:decorative xmlns:adec="http://schemas.microsoft.com/office/drawing/2017/decorative" val="1"/>
              </a:ext>
            </a:extLst>
          </p:cNvPr>
          <p:cNvCxnSpPr/>
          <p:nvPr userDrawn="1"/>
        </p:nvCxnSpPr>
        <p:spPr>
          <a:xfrm>
            <a:off x="648000" y="2232000"/>
            <a:ext cx="432000" cy="0"/>
          </a:xfrm>
          <a:prstGeom prst="line">
            <a:avLst/>
          </a:prstGeom>
          <a:ln w="3048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Date">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1"/>
                </a:solidFill>
              </a:defRPr>
            </a:lvl1pPr>
          </a:lstStyle>
          <a:p>
            <a:pPr lvl="0"/>
            <a:r>
              <a:rPr lang="en-US" dirty="0"/>
              <a:t>Edit </a:t>
            </a:r>
            <a:r>
              <a:rPr lang="en-GB" noProof="0" dirty="0"/>
              <a:t>Master</a:t>
            </a:r>
            <a:r>
              <a:rPr lang="en-US" dirty="0"/>
              <a:t> text styles</a:t>
            </a:r>
          </a:p>
        </p:txBody>
      </p:sp>
    </p:spTree>
    <p:extLst>
      <p:ext uri="{BB962C8B-B14F-4D97-AF65-F5344CB8AC3E}">
        <p14:creationId xmlns:p14="http://schemas.microsoft.com/office/powerpoint/2010/main" val="2437422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 2 line">
    <p:spTree>
      <p:nvGrpSpPr>
        <p:cNvPr id="1" name=""/>
        <p:cNvGrpSpPr/>
        <p:nvPr/>
      </p:nvGrpSpPr>
      <p:grpSpPr>
        <a:xfrm>
          <a:off x="0" y="0"/>
          <a:ext cx="0" cy="0"/>
          <a:chOff x="0" y="0"/>
          <a:chExt cx="0" cy="0"/>
        </a:xfrm>
      </p:grpSpPr>
      <p:sp>
        <p:nvSpPr>
          <p:cNvPr id="10" name="Panel">
            <a:extLst>
              <a:ext uri="{FF2B5EF4-FFF2-40B4-BE49-F238E27FC236}">
                <a16:creationId xmlns:a16="http://schemas.microsoft.com/office/drawing/2014/main" id="{FE798422-C397-674C-900B-C038451B579B}"/>
              </a:ext>
              <a:ext uri="{C183D7F6-B498-43B3-948B-1728B52AA6E4}">
                <adec:decorative xmlns:adec="http://schemas.microsoft.com/office/drawing/2017/decorative" val="1"/>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solidFill>
            </a:endParaRPr>
          </a:p>
        </p:txBody>
      </p:sp>
      <p:pic>
        <p:nvPicPr>
          <p:cNvPr id="9" name="British Council Logo">
            <a:extLst>
              <a:ext uri="{FF2B5EF4-FFF2-40B4-BE49-F238E27FC236}">
                <a16:creationId xmlns:a16="http://schemas.microsoft.com/office/drawing/2014/main" id="{5E41C586-C2C4-F543-85BF-E60883FCAC8B}"/>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8000" y="504000"/>
            <a:ext cx="1460500" cy="419100"/>
          </a:xfrm>
          <a:prstGeom prst="rect">
            <a:avLst/>
          </a:prstGeom>
        </p:spPr>
      </p:pic>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6876000" cy="1440000"/>
          </a:xfrm>
        </p:spPr>
        <p:txBody>
          <a:bodyPr anchor="t" anchorCtr="0"/>
          <a:lstStyle>
            <a:lvl1pPr algn="l">
              <a:lnSpc>
                <a:spcPct val="100000"/>
              </a:lnSpc>
              <a:defRPr sz="4800">
                <a:solidFill>
                  <a:schemeClr val="bg2"/>
                </a:solidFill>
              </a:defRPr>
            </a:lvl1pPr>
          </a:lstStyle>
          <a:p>
            <a:r>
              <a:rPr lang="en-GB" noProof="0" dirty="0"/>
              <a:t>Click</a:t>
            </a:r>
            <a:r>
              <a:rPr lang="en-US" dirty="0"/>
              <a:t> to edit Master title style</a:t>
            </a:r>
          </a:p>
        </p:txBody>
      </p:sp>
      <p:sp>
        <p:nvSpPr>
          <p:cNvPr id="3" name="Prog/Dept/Subject">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720000"/>
          </a:xfrm>
        </p:spPr>
        <p:txBody>
          <a:bodyPr anchor="b" anchorCtr="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8" name="Dividing Line">
            <a:extLst>
              <a:ext uri="{FF2B5EF4-FFF2-40B4-BE49-F238E27FC236}">
                <a16:creationId xmlns:a16="http://schemas.microsoft.com/office/drawing/2014/main" id="{DD557C23-2C1E-6744-965A-EB94DA68E1AC}"/>
              </a:ext>
              <a:ext uri="{C183D7F6-B498-43B3-948B-1728B52AA6E4}">
                <adec:decorative xmlns:adec="http://schemas.microsoft.com/office/drawing/2017/decorative" val="1"/>
              </a:ext>
            </a:extLst>
          </p:cNvPr>
          <p:cNvCxnSpPr/>
          <p:nvPr userDrawn="1"/>
        </p:nvCxnSpPr>
        <p:spPr>
          <a:xfrm>
            <a:off x="648000" y="2592000"/>
            <a:ext cx="432000" cy="0"/>
          </a:xfrm>
          <a:prstGeom prst="line">
            <a:avLst/>
          </a:prstGeom>
          <a:ln w="3048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Date">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1"/>
                </a:solidFill>
              </a:defRPr>
            </a:lvl1pPr>
          </a:lstStyle>
          <a:p>
            <a:pPr lvl="0"/>
            <a:r>
              <a:rPr lang="en-US" dirty="0"/>
              <a:t>Edit Master </a:t>
            </a:r>
            <a:r>
              <a:rPr lang="en-GB" noProof="0" dirty="0"/>
              <a:t>text</a:t>
            </a:r>
            <a:r>
              <a:rPr lang="en-US" dirty="0"/>
              <a:t> styles</a:t>
            </a:r>
          </a:p>
        </p:txBody>
      </p:sp>
    </p:spTree>
    <p:extLst>
      <p:ext uri="{BB962C8B-B14F-4D97-AF65-F5344CB8AC3E}">
        <p14:creationId xmlns:p14="http://schemas.microsoft.com/office/powerpoint/2010/main" val="12708173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theme" Target="../theme/theme3.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theme" Target="../theme/theme4.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GB"/>
              <a:t>Click to edit Master title style</a:t>
            </a:r>
            <a:endParaRPr lang="en-US" dirty="0"/>
          </a:p>
        </p:txBody>
      </p:sp>
      <p:sp>
        <p:nvSpPr>
          <p:cNvPr id="3" name="Text"/>
          <p:cNvSpPr>
            <a:spLocks noGrp="1"/>
          </p:cNvSpPr>
          <p:nvPr>
            <p:ph type="body" idx="1"/>
          </p:nvPr>
        </p:nvSpPr>
        <p:spPr>
          <a:xfrm>
            <a:off x="648000" y="1728000"/>
            <a:ext cx="6876000" cy="3096000"/>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Box 4">
            <a:extLst>
              <a:ext uri="{FF2B5EF4-FFF2-40B4-BE49-F238E27FC236}">
                <a16:creationId xmlns:a16="http://schemas.microsoft.com/office/drawing/2014/main" id="{95DA6E12-F26C-C748-A08F-89BE3163B73F}"/>
              </a:ext>
              <a:ext uri="{C183D7F6-B498-43B3-948B-1728B52AA6E4}">
                <adec:decorative xmlns:adec="http://schemas.microsoft.com/office/drawing/2017/decorative" val="1"/>
              </a:ext>
            </a:extLst>
          </p:cNvPr>
          <p:cNvSpPr txBox="1"/>
          <p:nvPr userDrawn="1"/>
        </p:nvSpPr>
        <p:spPr>
          <a:xfrm>
            <a:off x="648000" y="6192000"/>
            <a:ext cx="6876000" cy="180000"/>
          </a:xfrm>
          <a:prstGeom prst="rect">
            <a:avLst/>
          </a:prstGeom>
        </p:spPr>
        <p:txBody>
          <a:bodyPr vert="horz" lIns="0" tIns="0" rIns="0" bIns="0" rtlCol="0" anchor="b" anchorCtr="0"/>
          <a:lstStyle>
            <a:defPPr>
              <a:defRPr lang="en-US"/>
            </a:defPPr>
            <a:lvl1pPr>
              <a:defRPr sz="1200" b="1">
                <a:solidFill>
                  <a:schemeClr val="bg2"/>
                </a:solidFill>
              </a:defRPr>
            </a:lvl1pPr>
          </a:lstStyle>
          <a:p>
            <a:pPr lvl="0"/>
            <a:r>
              <a:rPr lang="en-GB">
                <a:solidFill>
                  <a:schemeClr val="bg2"/>
                </a:solidFill>
              </a:rPr>
              <a:t>www.britishcouncil.org</a:t>
            </a:r>
          </a:p>
        </p:txBody>
      </p:sp>
    </p:spTree>
    <p:extLst>
      <p:ext uri="{BB962C8B-B14F-4D97-AF65-F5344CB8AC3E}">
        <p14:creationId xmlns:p14="http://schemas.microsoft.com/office/powerpoint/2010/main" val="673088132"/>
      </p:ext>
    </p:extLst>
  </p:cSld>
  <p:clrMap bg1="dk1" tx1="lt1" bg2="dk2" tx2="lt2" accent1="accent1" accent2="accent2" accent3="accent3" accent4="accent4" accent5="accent5" accent6="accent6" hlink="hlink" folHlink="folHlink"/>
  <p:sldLayoutIdLst>
    <p:sldLayoutId id="2147483723" r:id="rId1"/>
    <p:sldLayoutId id="2147483726" r:id="rId2"/>
    <p:sldLayoutId id="2147483745" r:id="rId3"/>
  </p:sldLayoutIdLst>
  <p:hf hdr="0" dt="0"/>
  <p:txStyles>
    <p:titleStyle>
      <a:lvl1pPr algn="l" defTabSz="914400" rtl="0" eaLnBrk="1" latinLnBrk="0" hangingPunct="1">
        <a:lnSpc>
          <a:spcPts val="3300"/>
        </a:lnSpc>
        <a:spcBef>
          <a:spcPct val="0"/>
        </a:spcBef>
        <a:buNone/>
        <a:defRPr sz="3000" b="0" i="0" kern="1200">
          <a:solidFill>
            <a:schemeClr val="bg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1"/>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Panel">
            <a:extLst>
              <a:ext uri="{FF2B5EF4-FFF2-40B4-BE49-F238E27FC236}">
                <a16:creationId xmlns:a16="http://schemas.microsoft.com/office/drawing/2014/main" id="{6BC31D06-11C4-444F-B6A7-6348071675B7}"/>
              </a:ext>
              <a:ext uri="{C183D7F6-B498-43B3-948B-1728B52AA6E4}">
                <adec:decorative xmlns:adec="http://schemas.microsoft.com/office/drawing/2017/decorative" val="1"/>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2" name="Title"/>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GB" noProof="0" dirty="0"/>
              <a:t>Click</a:t>
            </a:r>
            <a:r>
              <a:rPr lang="en-US" dirty="0"/>
              <a:t> to edit Master title style</a:t>
            </a:r>
          </a:p>
        </p:txBody>
      </p:sp>
      <p:sp>
        <p:nvSpPr>
          <p:cNvPr id="3" name="Text"/>
          <p:cNvSpPr>
            <a:spLocks noGrp="1"/>
          </p:cNvSpPr>
          <p:nvPr>
            <p:ph type="body" idx="1"/>
          </p:nvPr>
        </p:nvSpPr>
        <p:spPr>
          <a:xfrm>
            <a:off x="648000" y="1728000"/>
            <a:ext cx="6876000" cy="3096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a:extLst>
              <a:ext uri="{FF2B5EF4-FFF2-40B4-BE49-F238E27FC236}">
                <a16:creationId xmlns:a16="http://schemas.microsoft.com/office/drawing/2014/main" id="{C794F27A-3199-F448-8B76-150597587310}"/>
              </a:ext>
              <a:ext uri="{C183D7F6-B498-43B3-948B-1728B52AA6E4}">
                <adec:decorative xmlns:adec="http://schemas.microsoft.com/office/drawing/2017/decorative" val="1"/>
              </a:ext>
            </a:extLst>
          </p:cNvPr>
          <p:cNvSpPr txBox="1"/>
          <p:nvPr userDrawn="1"/>
        </p:nvSpPr>
        <p:spPr>
          <a:xfrm>
            <a:off x="648000" y="6192000"/>
            <a:ext cx="6876000" cy="180000"/>
          </a:xfrm>
          <a:prstGeom prst="rect">
            <a:avLst/>
          </a:prstGeom>
        </p:spPr>
        <p:txBody>
          <a:bodyPr vert="horz" lIns="0" tIns="0" rIns="0" bIns="0" rtlCol="0" anchor="b" anchorCtr="0"/>
          <a:lstStyle>
            <a:defPPr>
              <a:defRPr lang="en-US"/>
            </a:defPPr>
            <a:lvl1pPr>
              <a:defRPr sz="1200" b="1">
                <a:solidFill>
                  <a:schemeClr val="bg2"/>
                </a:solidFill>
              </a:defRPr>
            </a:lvl1pPr>
          </a:lstStyle>
          <a:p>
            <a:pPr lvl="0"/>
            <a:r>
              <a:rPr lang="en-GB">
                <a:solidFill>
                  <a:schemeClr val="tx2"/>
                </a:solidFill>
              </a:rPr>
              <a:t>www.britishcouncil.org</a:t>
            </a:r>
          </a:p>
        </p:txBody>
      </p:sp>
    </p:spTree>
    <p:extLst>
      <p:ext uri="{BB962C8B-B14F-4D97-AF65-F5344CB8AC3E}">
        <p14:creationId xmlns:p14="http://schemas.microsoft.com/office/powerpoint/2010/main" val="1119160655"/>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74" r:id="rId4"/>
  </p:sldLayoutIdLst>
  <p:hf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GB" noProof="0" dirty="0"/>
              <a:t>Click</a:t>
            </a:r>
            <a:r>
              <a:rPr lang="en-US" dirty="0"/>
              <a:t> to edit Master title style</a:t>
            </a:r>
          </a:p>
        </p:txBody>
      </p:sp>
      <p:sp>
        <p:nvSpPr>
          <p:cNvPr id="3" name="Text"/>
          <p:cNvSpPr>
            <a:spLocks noGrp="1"/>
          </p:cNvSpPr>
          <p:nvPr>
            <p:ph type="body" idx="1"/>
          </p:nvPr>
        </p:nvSpPr>
        <p:spPr>
          <a:xfrm>
            <a:off x="648000" y="1728000"/>
            <a:ext cx="6876000" cy="3096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a:extLst>
              <a:ext uri="{FF2B5EF4-FFF2-40B4-BE49-F238E27FC236}">
                <a16:creationId xmlns:a16="http://schemas.microsoft.com/office/drawing/2014/main" id="{242A9A5B-D97B-6A4B-A79C-659C18076013}"/>
              </a:ext>
              <a:ext uri="{C183D7F6-B498-43B3-948B-1728B52AA6E4}">
                <adec:decorative xmlns:adec="http://schemas.microsoft.com/office/drawing/2017/decorative" val="1"/>
              </a:ext>
            </a:extLst>
          </p:cNvPr>
          <p:cNvSpPr txBox="1"/>
          <p:nvPr userDrawn="1"/>
        </p:nvSpPr>
        <p:spPr>
          <a:xfrm>
            <a:off x="648000" y="6192000"/>
            <a:ext cx="6876000" cy="180000"/>
          </a:xfrm>
          <a:prstGeom prst="rect">
            <a:avLst/>
          </a:prstGeom>
        </p:spPr>
        <p:txBody>
          <a:bodyPr vert="horz" lIns="0" tIns="0" rIns="0" bIns="0" rtlCol="0" anchor="b" anchorCtr="0"/>
          <a:lstStyle>
            <a:defPPr>
              <a:defRPr lang="en-US"/>
            </a:defPPr>
            <a:lvl1pPr>
              <a:defRPr sz="1200" b="1">
                <a:solidFill>
                  <a:schemeClr val="bg2"/>
                </a:solidFill>
              </a:defRPr>
            </a:lvl1pPr>
          </a:lstStyle>
          <a:p>
            <a:pPr lvl="0"/>
            <a:r>
              <a:rPr lang="en-GB">
                <a:solidFill>
                  <a:schemeClr val="tx2"/>
                </a:solidFill>
              </a:rPr>
              <a:t>www.britishcouncil.org</a:t>
            </a:r>
          </a:p>
        </p:txBody>
      </p:sp>
    </p:spTree>
    <p:extLst>
      <p:ext uri="{BB962C8B-B14F-4D97-AF65-F5344CB8AC3E}">
        <p14:creationId xmlns:p14="http://schemas.microsoft.com/office/powerpoint/2010/main" val="3687018437"/>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Lst>
  <p:hf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dirty="0"/>
              <a:t>Click </a:t>
            </a:r>
            <a:r>
              <a:rPr lang="en-GB" noProof="0" dirty="0"/>
              <a:t>to</a:t>
            </a:r>
            <a:r>
              <a:rPr lang="en-US" dirty="0"/>
              <a:t> edit Master title style</a:t>
            </a:r>
          </a:p>
        </p:txBody>
      </p:sp>
      <p:sp>
        <p:nvSpPr>
          <p:cNvPr id="3" name="Text"/>
          <p:cNvSpPr>
            <a:spLocks noGrp="1"/>
          </p:cNvSpPr>
          <p:nvPr>
            <p:ph type="body" idx="1"/>
          </p:nvPr>
        </p:nvSpPr>
        <p:spPr>
          <a:xfrm>
            <a:off x="648000" y="1512000"/>
            <a:ext cx="8136000" cy="4500000"/>
          </a:xfrm>
          <a:prstGeom prst="rect">
            <a:avLst/>
          </a:prstGeom>
        </p:spPr>
        <p:txBody>
          <a:bodyPr vert="horz" lIns="0" tIns="0" rIns="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Slide Number">
            <a:extLst>
              <a:ext uri="{C183D7F6-B498-43B3-948B-1728B52AA6E4}">
                <adec:decorative xmlns:adec="http://schemas.microsoft.com/office/drawing/2017/decorative" val="1"/>
              </a:ext>
            </a:extLst>
          </p:cNvPr>
          <p:cNvSpPr>
            <a:spLocks noGrp="1"/>
          </p:cNvSpPr>
          <p:nvPr>
            <p:ph type="sldNum" sz="quarter" idx="4"/>
          </p:nvPr>
        </p:nvSpPr>
        <p:spPr>
          <a:xfrm>
            <a:off x="11088000" y="6192000"/>
            <a:ext cx="504000" cy="180000"/>
          </a:xfrm>
          <a:prstGeom prst="rect">
            <a:avLst/>
          </a:prstGeom>
        </p:spPr>
        <p:txBody>
          <a:bodyPr vert="horz" lIns="0" tIns="0" rIns="0" bIns="0" rtlCol="0" anchor="b" anchorCtr="0"/>
          <a:lstStyle>
            <a:lvl1pPr algn="r">
              <a:defRPr sz="1200" b="1">
                <a:solidFill>
                  <a:schemeClr val="tx2"/>
                </a:solidFill>
              </a:defRPr>
            </a:lvl1pPr>
          </a:lstStyle>
          <a:p>
            <a:fld id="{A36854FA-307F-854E-96D4-DE585DB24BD3}" type="slidenum">
              <a:rPr lang="en-GB" smtClean="0"/>
              <a:pPr/>
              <a:t>‹#›</a:t>
            </a:fld>
            <a:endParaRPr lang="en-GB"/>
          </a:p>
        </p:txBody>
      </p:sp>
      <p:sp>
        <p:nvSpPr>
          <p:cNvPr id="9" name="TextBox 8">
            <a:extLst>
              <a:ext uri="{FF2B5EF4-FFF2-40B4-BE49-F238E27FC236}">
                <a16:creationId xmlns:a16="http://schemas.microsoft.com/office/drawing/2014/main" id="{DE14E985-E3A9-6440-B33F-DC74D7B767A3}"/>
              </a:ext>
              <a:ext uri="{C183D7F6-B498-43B3-948B-1728B52AA6E4}">
                <adec:decorative xmlns:adec="http://schemas.microsoft.com/office/drawing/2017/decorative" val="1"/>
              </a:ext>
            </a:extLst>
          </p:cNvPr>
          <p:cNvSpPr txBox="1"/>
          <p:nvPr userDrawn="1"/>
        </p:nvSpPr>
        <p:spPr>
          <a:xfrm>
            <a:off x="648000" y="6192000"/>
            <a:ext cx="6876000" cy="180000"/>
          </a:xfrm>
          <a:prstGeom prst="rect">
            <a:avLst/>
          </a:prstGeom>
        </p:spPr>
        <p:txBody>
          <a:bodyPr vert="horz" lIns="0" tIns="0" rIns="0" bIns="0" rtlCol="0" anchor="b" anchorCtr="0"/>
          <a:lstStyle>
            <a:defPPr>
              <a:defRPr lang="en-US"/>
            </a:defPPr>
            <a:lvl1pPr>
              <a:defRPr sz="1200" b="1">
                <a:solidFill>
                  <a:schemeClr val="bg2"/>
                </a:solidFill>
              </a:defRPr>
            </a:lvl1pPr>
          </a:lstStyle>
          <a:p>
            <a:pPr lvl="0"/>
            <a:r>
              <a:rPr lang="en-GB">
                <a:solidFill>
                  <a:schemeClr val="tx2"/>
                </a:solidFill>
              </a:rPr>
              <a:t>www.britishcouncil.org</a:t>
            </a:r>
          </a:p>
        </p:txBody>
      </p:sp>
    </p:spTree>
    <p:extLst>
      <p:ext uri="{BB962C8B-B14F-4D97-AF65-F5344CB8AC3E}">
        <p14:creationId xmlns:p14="http://schemas.microsoft.com/office/powerpoint/2010/main" val="1248408318"/>
      </p:ext>
    </p:extLst>
  </p:cSld>
  <p:clrMap bg1="lt1" tx1="dk1" bg2="lt2" tx2="dk2" accent1="accent1" accent2="accent2" accent3="accent3" accent4="accent4" accent5="accent5" accent6="accent6" hlink="hlink" folHlink="folHlink"/>
  <p:sldLayoutIdLst>
    <p:sldLayoutId id="2147483666" r:id="rId1"/>
    <p:sldLayoutId id="2147483662" r:id="rId2"/>
    <p:sldLayoutId id="2147483664" r:id="rId3"/>
    <p:sldLayoutId id="2147483684" r:id="rId4"/>
    <p:sldLayoutId id="2147483685" r:id="rId5"/>
    <p:sldLayoutId id="2147483667" r:id="rId6"/>
  </p:sldLayoutIdLst>
  <p:hf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dirty="0"/>
              <a:t>Click to edit Master title style</a:t>
            </a:r>
          </a:p>
        </p:txBody>
      </p:sp>
      <p:sp>
        <p:nvSpPr>
          <p:cNvPr id="3" name="Text"/>
          <p:cNvSpPr>
            <a:spLocks noGrp="1"/>
          </p:cNvSpPr>
          <p:nvPr>
            <p:ph type="body" idx="1"/>
          </p:nvPr>
        </p:nvSpPr>
        <p:spPr>
          <a:xfrm>
            <a:off x="648000" y="1512000"/>
            <a:ext cx="10944000" cy="4500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a:t>
            </a:r>
            <a:r>
              <a:rPr lang="en-GB" noProof="0" dirty="0"/>
              <a:t>level</a:t>
            </a:r>
          </a:p>
          <a:p>
            <a:pPr lvl="4"/>
            <a:r>
              <a:rPr lang="en-US" dirty="0"/>
              <a:t>Fifth level</a:t>
            </a:r>
          </a:p>
        </p:txBody>
      </p:sp>
    </p:spTree>
    <p:extLst>
      <p:ext uri="{BB962C8B-B14F-4D97-AF65-F5344CB8AC3E}">
        <p14:creationId xmlns:p14="http://schemas.microsoft.com/office/powerpoint/2010/main" val="3762126171"/>
      </p:ext>
    </p:extLst>
  </p:cSld>
  <p:clrMap bg1="lt1" tx1="dk1" bg2="lt2" tx2="dk2" accent1="accent1" accent2="accent2" accent3="accent3" accent4="accent4" accent5="accent5" accent6="accent6" hlink="hlink" folHlink="folHlink"/>
  <p:sldLayoutIdLst>
    <p:sldLayoutId id="2147483708" r:id="rId1"/>
  </p:sldLayoutIdLst>
  <p:hf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28.jpeg"/><Relationship Id="rId5" Type="http://schemas.openxmlformats.org/officeDocument/2006/relationships/image" Target="../media/image27.jpeg"/><Relationship Id="rId10" Type="http://schemas.openxmlformats.org/officeDocument/2006/relationships/image" Target="../media/image32.jpeg"/><Relationship Id="rId4" Type="http://schemas.openxmlformats.org/officeDocument/2006/relationships/image" Target="../media/image26.jpeg"/><Relationship Id="rId9" Type="http://schemas.openxmlformats.org/officeDocument/2006/relationships/image" Target="../media/image31.jpeg"/></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png"/><Relationship Id="rId2" Type="http://schemas.openxmlformats.org/officeDocument/2006/relationships/image" Target="../media/image33.jpeg"/><Relationship Id="rId1" Type="http://schemas.openxmlformats.org/officeDocument/2006/relationships/slideLayout" Target="../slideLayouts/slideLayout2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jpeg"/><Relationship Id="rId2" Type="http://schemas.openxmlformats.org/officeDocument/2006/relationships/notesSlide" Target="../notesSlides/notesSlide9.xml"/><Relationship Id="rId1" Type="http://schemas.openxmlformats.org/officeDocument/2006/relationships/slideLayout" Target="../slideLayouts/slideLayout22.xml"/><Relationship Id="rId6" Type="http://schemas.openxmlformats.org/officeDocument/2006/relationships/image" Target="../media/image42.jpeg"/><Relationship Id="rId5" Type="http://schemas.openxmlformats.org/officeDocument/2006/relationships/image" Target="../media/image41.jpe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1.xml"/><Relationship Id="rId1" Type="http://schemas.openxmlformats.org/officeDocument/2006/relationships/slideLayout" Target="../slideLayouts/slideLayout22.xml"/><Relationship Id="rId4" Type="http://schemas.openxmlformats.org/officeDocument/2006/relationships/image" Target="../media/image49.jpeg"/></Relationships>
</file>

<file path=ppt/slides/_rels/slide1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2.xml"/><Relationship Id="rId1" Type="http://schemas.openxmlformats.org/officeDocument/2006/relationships/slideLayout" Target="../slideLayouts/slideLayout22.xml"/><Relationship Id="rId5" Type="http://schemas.openxmlformats.org/officeDocument/2006/relationships/image" Target="../media/image52.jpeg"/><Relationship Id="rId4" Type="http://schemas.openxmlformats.org/officeDocument/2006/relationships/image" Target="../media/image51.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2.xml"/><Relationship Id="rId1" Type="http://schemas.openxmlformats.org/officeDocument/2006/relationships/video" Target="https://www.youtube.com/embed/GLllZ-qiXJA" TargetMode="External"/><Relationship Id="rId4" Type="http://schemas.openxmlformats.org/officeDocument/2006/relationships/image" Target="../media/image53.jpeg"/></Relationships>
</file>

<file path=ppt/slides/_rels/slide1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9.xml"/><Relationship Id="rId1" Type="http://schemas.openxmlformats.org/officeDocument/2006/relationships/slideLayout" Target="../slideLayouts/slideLayout22.xml"/><Relationship Id="rId4" Type="http://schemas.openxmlformats.org/officeDocument/2006/relationships/image" Target="../media/image6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20.xml"/><Relationship Id="rId1" Type="http://schemas.openxmlformats.org/officeDocument/2006/relationships/slideLayout" Target="../slideLayouts/slideLayout22.xml"/><Relationship Id="rId6" Type="http://schemas.openxmlformats.org/officeDocument/2006/relationships/image" Target="../media/image64.png"/><Relationship Id="rId5" Type="http://schemas.openxmlformats.org/officeDocument/2006/relationships/image" Target="../media/image63.jpeg"/><Relationship Id="rId4" Type="http://schemas.openxmlformats.org/officeDocument/2006/relationships/image" Target="../media/image62.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21.xml"/><Relationship Id="rId1" Type="http://schemas.openxmlformats.org/officeDocument/2006/relationships/slideLayout" Target="../slideLayouts/slideLayout22.xml"/><Relationship Id="rId4" Type="http://schemas.openxmlformats.org/officeDocument/2006/relationships/image" Target="../media/image67.jpeg"/></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2.xml"/><Relationship Id="rId1" Type="http://schemas.openxmlformats.org/officeDocument/2006/relationships/slideLayout" Target="../slideLayouts/slideLayout22.xml"/><Relationship Id="rId4" Type="http://schemas.openxmlformats.org/officeDocument/2006/relationships/image" Target="../media/image69.jpeg"/></Relationships>
</file>

<file path=ppt/slides/_rels/slide33.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23.xml"/><Relationship Id="rId1" Type="http://schemas.openxmlformats.org/officeDocument/2006/relationships/slideLayout" Target="../slideLayouts/slideLayout22.xml"/><Relationship Id="rId4" Type="http://schemas.openxmlformats.org/officeDocument/2006/relationships/image" Target="../media/image71.tiff"/></Relationships>
</file>

<file path=ppt/slides/_rels/slide3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4.xml"/><Relationship Id="rId1" Type="http://schemas.openxmlformats.org/officeDocument/2006/relationships/slideLayout" Target="../slideLayouts/slideLayout22.xml"/><Relationship Id="rId4" Type="http://schemas.openxmlformats.org/officeDocument/2006/relationships/image" Target="../media/image73.png"/></Relationships>
</file>

<file path=ppt/slides/_rels/slide35.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25.xml"/><Relationship Id="rId1" Type="http://schemas.openxmlformats.org/officeDocument/2006/relationships/slideLayout" Target="../slideLayouts/slideLayout22.xml"/><Relationship Id="rId4" Type="http://schemas.openxmlformats.org/officeDocument/2006/relationships/image" Target="../media/image75.jpeg"/></Relationships>
</file>

<file path=ppt/slides/_rels/slide36.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notesSlide" Target="../notesSlides/notesSlide26.xml"/><Relationship Id="rId1" Type="http://schemas.openxmlformats.org/officeDocument/2006/relationships/slideLayout" Target="../slideLayouts/slideLayout22.xml"/><Relationship Id="rId4" Type="http://schemas.openxmlformats.org/officeDocument/2006/relationships/image" Target="../media/image77.jpeg"/></Relationships>
</file>

<file path=ppt/slides/_rels/slide3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7.xml"/><Relationship Id="rId1" Type="http://schemas.openxmlformats.org/officeDocument/2006/relationships/slideLayout" Target="../slideLayouts/slideLayout22.xml"/><Relationship Id="rId6" Type="http://schemas.openxmlformats.org/officeDocument/2006/relationships/image" Target="../media/image81.jpeg"/><Relationship Id="rId5" Type="http://schemas.openxmlformats.org/officeDocument/2006/relationships/image" Target="../media/image80.jpeg"/><Relationship Id="rId4" Type="http://schemas.openxmlformats.org/officeDocument/2006/relationships/image" Target="../media/image79.jpeg"/></Relationships>
</file>

<file path=ppt/slides/_rels/slide38.xml.rels><?xml version="1.0" encoding="UTF-8" standalone="yes"?>
<Relationships xmlns="http://schemas.openxmlformats.org/package/2006/relationships"><Relationship Id="rId8" Type="http://schemas.openxmlformats.org/officeDocument/2006/relationships/hyperlink" Target="https://www.worldwildlife.org/publications/living-planet-report-2018-youth-edition" TargetMode="External"/><Relationship Id="rId3" Type="http://schemas.openxmlformats.org/officeDocument/2006/relationships/hyperlink" Target="https://www.un.org/sustainabledevelopment/blog/2019/05/nature-decline-unprecedented-report/" TargetMode="External"/><Relationship Id="rId7" Type="http://schemas.openxmlformats.org/officeDocument/2006/relationships/hyperlink" Target="https://wwf.panda.org/knowledge_hub/all_publications/living_planet_report_2018/" TargetMode="External"/><Relationship Id="rId2" Type="http://schemas.openxmlformats.org/officeDocument/2006/relationships/image" Target="../media/image82.jpeg"/><Relationship Id="rId1" Type="http://schemas.openxmlformats.org/officeDocument/2006/relationships/slideLayout" Target="../slideLayouts/slideLayout22.xml"/><Relationship Id="rId6" Type="http://schemas.openxmlformats.org/officeDocument/2006/relationships/hyperlink" Target="https://www.outdoorphilosophy.co.uk/life-cycle/biodiversity/" TargetMode="External"/><Relationship Id="rId5" Type="http://schemas.openxmlformats.org/officeDocument/2006/relationships/hyperlink" Target="https://www.wwf.org.uk/updates/sir-david-attenborough-calls-new-deal-nature" TargetMode="External"/><Relationship Id="rId10" Type="http://schemas.openxmlformats.org/officeDocument/2006/relationships/hyperlink" Target="https://www.worldwildlife.org/pages/what-is-biodiversity?utm_campaign=wild-classroom&amp;utm_medium=web&amp;utm_source=partner-site&amp;utm_content=biodiversity-resources" TargetMode="External"/><Relationship Id="rId4" Type="http://schemas.openxmlformats.org/officeDocument/2006/relationships/hyperlink" Target="https://www.who.int/globalchange/ecosystems/biodiversity/en/" TargetMode="External"/><Relationship Id="rId9" Type="http://schemas.openxmlformats.org/officeDocument/2006/relationships/hyperlink" Target="https://www.bbc.co.uk/bitesize/guides/zswg7p3/revision/2"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12.jpeg"/><Relationship Id="rId11" Type="http://schemas.openxmlformats.org/officeDocument/2006/relationships/image" Target="../media/image17.pn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hyperlink" Target="https://www.iucnredlist.org/" TargetMode="External"/><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2.xm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8200"/>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090DA712-3D7F-4646-811F-DBEC6A58B7B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7710"/>
            <a:ext cx="12192000" cy="6858000"/>
          </a:xfrm>
          <a:prstGeom prst="rect">
            <a:avLst/>
          </a:prstGeom>
        </p:spPr>
      </p:pic>
      <p:sp>
        <p:nvSpPr>
          <p:cNvPr id="3" name="Title "/>
          <p:cNvSpPr>
            <a:spLocks noGrp="1"/>
          </p:cNvSpPr>
          <p:nvPr>
            <p:ph type="ctrTitle"/>
          </p:nvPr>
        </p:nvSpPr>
        <p:spPr>
          <a:xfrm>
            <a:off x="648000" y="1895157"/>
            <a:ext cx="6876000" cy="1440000"/>
          </a:xfrm>
          <a:ln>
            <a:noFill/>
          </a:ln>
        </p:spPr>
        <p:txBody>
          <a:bodyPr/>
          <a:lstStyle/>
          <a:p>
            <a:r>
              <a:rPr lang="en-GB" dirty="0"/>
              <a:t>Life on Land</a:t>
            </a:r>
          </a:p>
        </p:txBody>
      </p:sp>
      <p:sp>
        <p:nvSpPr>
          <p:cNvPr id="4" name="Programme"/>
          <p:cNvSpPr>
            <a:spLocks noGrp="1"/>
          </p:cNvSpPr>
          <p:nvPr>
            <p:ph type="subTitle" idx="1"/>
          </p:nvPr>
        </p:nvSpPr>
        <p:spPr>
          <a:xfrm>
            <a:off x="648000" y="1283157"/>
            <a:ext cx="6876000" cy="360000"/>
          </a:xfrm>
        </p:spPr>
        <p:txBody>
          <a:bodyPr/>
          <a:lstStyle/>
          <a:p>
            <a:r>
              <a:rPr lang="en-GB" dirty="0"/>
              <a:t>Schools Connect</a:t>
            </a:r>
          </a:p>
        </p:txBody>
      </p:sp>
      <p:sp>
        <p:nvSpPr>
          <p:cNvPr id="13" name="Date">
            <a:extLst>
              <a:ext uri="{FF2B5EF4-FFF2-40B4-BE49-F238E27FC236}">
                <a16:creationId xmlns:a16="http://schemas.microsoft.com/office/drawing/2014/main" id="{50EC0CEC-1BF7-FB4F-8AF9-847F9A9BB220}"/>
              </a:ext>
            </a:extLst>
          </p:cNvPr>
          <p:cNvSpPr>
            <a:spLocks noGrp="1"/>
          </p:cNvSpPr>
          <p:nvPr>
            <p:ph type="body" sz="quarter" idx="13"/>
          </p:nvPr>
        </p:nvSpPr>
        <p:spPr>
          <a:xfrm>
            <a:off x="705665" y="3387015"/>
            <a:ext cx="6876000" cy="252000"/>
          </a:xfrm>
        </p:spPr>
        <p:txBody>
          <a:bodyPr/>
          <a:lstStyle/>
          <a:p>
            <a:r>
              <a:rPr lang="en-GB" dirty="0"/>
              <a:t>Understanding ecological interconnectivity </a:t>
            </a:r>
          </a:p>
        </p:txBody>
      </p:sp>
      <p:cxnSp>
        <p:nvCxnSpPr>
          <p:cNvPr id="8" name="Straight Connector 7">
            <a:extLst>
              <a:ext uri="{FF2B5EF4-FFF2-40B4-BE49-F238E27FC236}">
                <a16:creationId xmlns:a16="http://schemas.microsoft.com/office/drawing/2014/main" id="{BC305123-97F9-E147-8B76-9878301A0B9A}"/>
              </a:ext>
            </a:extLst>
          </p:cNvPr>
          <p:cNvCxnSpPr>
            <a:cxnSpLocks noChangeAspect="1"/>
          </p:cNvCxnSpPr>
          <p:nvPr/>
        </p:nvCxnSpPr>
        <p:spPr>
          <a:xfrm>
            <a:off x="647999" y="1796919"/>
            <a:ext cx="432000" cy="0"/>
          </a:xfrm>
          <a:prstGeom prst="line">
            <a:avLst/>
          </a:prstGeom>
          <a:ln w="41275" cap="rnd">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8574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0A93096-C18F-9C82-AF40-AA9C50965C28}"/>
              </a:ext>
            </a:extLst>
          </p:cNvPr>
          <p:cNvSpPr>
            <a:spLocks noGrp="1"/>
          </p:cNvSpPr>
          <p:nvPr>
            <p:ph type="sldNum" sz="quarter" idx="12"/>
          </p:nvPr>
        </p:nvSpPr>
        <p:spPr/>
        <p:txBody>
          <a:bodyPr/>
          <a:lstStyle/>
          <a:p>
            <a:fld id="{A36854FA-307F-854E-96D4-DE585DB24BD3}" type="slidenum">
              <a:rPr lang="en-GB" noProof="0" smtClean="0"/>
              <a:t>10</a:t>
            </a:fld>
            <a:endParaRPr lang="en-GB" noProof="0"/>
          </a:p>
        </p:txBody>
      </p:sp>
      <p:pic>
        <p:nvPicPr>
          <p:cNvPr id="3" name="Picture 2" descr="http://cdn.worldslargestlesson.globalgoals.org/2015/09/TGG_Icon_Color_15.jpg">
            <a:extLst>
              <a:ext uri="{FF2B5EF4-FFF2-40B4-BE49-F238E27FC236}">
                <a16:creationId xmlns:a16="http://schemas.microsoft.com/office/drawing/2014/main" id="{8053B6D3-4A19-9131-9B9B-F99E96C2279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41964" y="227564"/>
            <a:ext cx="6054436" cy="605443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434E1D0F-89A4-850B-AF00-368DD2D23246}"/>
              </a:ext>
            </a:extLst>
          </p:cNvPr>
          <p:cNvSpPr txBox="1">
            <a:spLocks/>
          </p:cNvSpPr>
          <p:nvPr/>
        </p:nvSpPr>
        <p:spPr>
          <a:xfrm>
            <a:off x="152400" y="869981"/>
            <a:ext cx="2978727" cy="2926164"/>
          </a:xfrm>
          <a:prstGeom prst="rect">
            <a:avLst/>
          </a:prstGeom>
        </p:spPr>
        <p:txBody>
          <a:bodyPr>
            <a:noAutofit/>
          </a:bodyPr>
          <a:lst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a:lstStyle>
          <a:p>
            <a:r>
              <a:rPr lang="en-GB" sz="3200" b="1" dirty="0">
                <a:latin typeface="+mj-lt"/>
              </a:rPr>
              <a:t>Lesson</a:t>
            </a:r>
            <a:r>
              <a:rPr lang="en-GB" sz="3200" b="1" dirty="0">
                <a:solidFill>
                  <a:srgbClr val="00B050"/>
                </a:solidFill>
                <a:latin typeface="+mj-lt"/>
                <a:cs typeface="Arial" panose="020B0604020202020204" pitchFamily="34" charset="0"/>
              </a:rPr>
              <a:t> </a:t>
            </a:r>
            <a:r>
              <a:rPr lang="en-GB" sz="3200" b="1" dirty="0">
                <a:latin typeface="+mj-lt"/>
                <a:cs typeface="Arial" panose="020B0604020202020204" pitchFamily="34" charset="0"/>
              </a:rPr>
              <a:t>6</a:t>
            </a:r>
            <a:br>
              <a:rPr lang="en-GB" b="1" dirty="0">
                <a:latin typeface="+mj-lt"/>
              </a:rPr>
            </a:br>
            <a:r>
              <a:rPr lang="en-GB" dirty="0">
                <a:latin typeface="+mn-lt"/>
                <a:cs typeface="Arial" panose="020B0604020202020204" pitchFamily="34" charset="0"/>
              </a:rPr>
              <a:t>Invertebrate Investigation</a:t>
            </a:r>
            <a:endParaRPr lang="en-GB" dirty="0">
              <a:latin typeface="+mn-lt"/>
            </a:endParaRPr>
          </a:p>
        </p:txBody>
      </p:sp>
    </p:spTree>
    <p:extLst>
      <p:ext uri="{BB962C8B-B14F-4D97-AF65-F5344CB8AC3E}">
        <p14:creationId xmlns:p14="http://schemas.microsoft.com/office/powerpoint/2010/main" val="329006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326D7F-D908-67E0-5490-87449CD0CAD1}"/>
              </a:ext>
            </a:extLst>
          </p:cNvPr>
          <p:cNvSpPr>
            <a:spLocks noGrp="1"/>
          </p:cNvSpPr>
          <p:nvPr>
            <p:ph type="sldNum" sz="quarter" idx="12"/>
          </p:nvPr>
        </p:nvSpPr>
        <p:spPr/>
        <p:txBody>
          <a:bodyPr/>
          <a:lstStyle/>
          <a:p>
            <a:fld id="{A36854FA-307F-854E-96D4-DE585DB24BD3}" type="slidenum">
              <a:rPr lang="en-GB" noProof="0" smtClean="0"/>
              <a:t>11</a:t>
            </a:fld>
            <a:endParaRPr lang="en-GB" noProof="0"/>
          </a:p>
        </p:txBody>
      </p:sp>
      <p:sp>
        <p:nvSpPr>
          <p:cNvPr id="3" name="Rectangle 2">
            <a:extLst>
              <a:ext uri="{FF2B5EF4-FFF2-40B4-BE49-F238E27FC236}">
                <a16:creationId xmlns:a16="http://schemas.microsoft.com/office/drawing/2014/main" id="{C5447A69-9A5E-42A8-1718-19351ED3090D}"/>
              </a:ext>
            </a:extLst>
          </p:cNvPr>
          <p:cNvSpPr/>
          <p:nvPr/>
        </p:nvSpPr>
        <p:spPr>
          <a:xfrm>
            <a:off x="389718" y="263236"/>
            <a:ext cx="11412564" cy="5873345"/>
          </a:xfrm>
          <a:prstGeom prst="rect">
            <a:avLst/>
          </a:prstGeom>
          <a:solidFill>
            <a:srgbClr val="0070C0"/>
          </a:solidFill>
          <a:ln w="920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BF9B90D4-0DB6-AD3F-C8D9-F07B3CEFF8B4}"/>
              </a:ext>
            </a:extLst>
          </p:cNvPr>
          <p:cNvSpPr txBox="1">
            <a:spLocks/>
          </p:cNvSpPr>
          <p:nvPr/>
        </p:nvSpPr>
        <p:spPr>
          <a:xfrm>
            <a:off x="3035604" y="554055"/>
            <a:ext cx="8160276" cy="748279"/>
          </a:xfrm>
          <a:prstGeom prst="rect">
            <a:avLst/>
          </a:prstGeom>
        </p:spPr>
        <p:txBody>
          <a:bodyPr>
            <a:noAutofit/>
          </a:bodyPr>
          <a:lst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a:lstStyle>
          <a:p>
            <a:r>
              <a:rPr lang="en-GB" sz="4800" dirty="0">
                <a:latin typeface="+mj-lt"/>
                <a:cs typeface="Arial" panose="020B0604020202020204" pitchFamily="34" charset="0"/>
              </a:rPr>
              <a:t>Habitats to Explore</a:t>
            </a:r>
          </a:p>
        </p:txBody>
      </p:sp>
      <p:sp>
        <p:nvSpPr>
          <p:cNvPr id="5" name="Oval 4">
            <a:extLst>
              <a:ext uri="{FF2B5EF4-FFF2-40B4-BE49-F238E27FC236}">
                <a16:creationId xmlns:a16="http://schemas.microsoft.com/office/drawing/2014/main" id="{474DB5CE-6FCE-A096-5F20-477573298D37}"/>
              </a:ext>
            </a:extLst>
          </p:cNvPr>
          <p:cNvSpPr/>
          <p:nvPr/>
        </p:nvSpPr>
        <p:spPr>
          <a:xfrm>
            <a:off x="1172553" y="1431408"/>
            <a:ext cx="1506813" cy="1334333"/>
          </a:xfrm>
          <a:prstGeom prst="ellipse">
            <a:avLst/>
          </a:prstGeom>
          <a:blipFill dpi="0" rotWithShape="1">
            <a:blip r:embed="rId3" cstate="email">
              <a:extLst>
                <a:ext uri="{28A0092B-C50C-407E-A947-70E740481C1C}">
                  <a14:useLocalDpi xmlns:a14="http://schemas.microsoft.com/office/drawing/2010/main"/>
                </a:ext>
              </a:extLst>
            </a:blip>
            <a:srcRect/>
            <a:stretch>
              <a:fillRect/>
            </a:stretch>
          </a:blip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 name="Text Box 2">
            <a:extLst>
              <a:ext uri="{FF2B5EF4-FFF2-40B4-BE49-F238E27FC236}">
                <a16:creationId xmlns:a16="http://schemas.microsoft.com/office/drawing/2014/main" id="{FECA3BFB-27DF-356F-6E0E-95DD277B82F7}"/>
              </a:ext>
            </a:extLst>
          </p:cNvPr>
          <p:cNvSpPr txBox="1">
            <a:spLocks noChangeArrowheads="1"/>
          </p:cNvSpPr>
          <p:nvPr/>
        </p:nvSpPr>
        <p:spPr bwMode="auto">
          <a:xfrm>
            <a:off x="1033800" y="2945732"/>
            <a:ext cx="1773845" cy="382269"/>
          </a:xfrm>
          <a:prstGeom prst="rect">
            <a:avLst/>
          </a:prstGeom>
          <a:solidFill>
            <a:srgbClr val="FFFFFF"/>
          </a:solidFill>
          <a:ln w="38100">
            <a:solidFill>
              <a:srgbClr val="92D050"/>
            </a:solidFill>
            <a:miter lim="800000"/>
            <a:headEnd/>
            <a:tailEnd/>
          </a:ln>
        </p:spPr>
        <p:txBody>
          <a:bodyPr rot="0" vert="horz" wrap="square" lIns="91440" tIns="45720" rIns="91440" bIns="45720" anchor="t" anchorCtr="0">
            <a:noAutofit/>
          </a:bodyPr>
          <a:lstStyle/>
          <a:p>
            <a:pPr algn="ctr">
              <a:lnSpc>
                <a:spcPct val="115000"/>
              </a:lnSpc>
              <a:spcAft>
                <a:spcPts val="0"/>
              </a:spcAft>
            </a:pPr>
            <a:r>
              <a:rPr lang="en-GB" dirty="0">
                <a:solidFill>
                  <a:schemeClr val="tx2"/>
                </a:solidFill>
                <a:effectLst/>
                <a:ea typeface="Arial" panose="020B0604020202020204" pitchFamily="34" charset="0"/>
              </a:rPr>
              <a:t>Short Grass</a:t>
            </a:r>
          </a:p>
        </p:txBody>
      </p:sp>
      <p:sp>
        <p:nvSpPr>
          <p:cNvPr id="7" name="Oval 6">
            <a:extLst>
              <a:ext uri="{FF2B5EF4-FFF2-40B4-BE49-F238E27FC236}">
                <a16:creationId xmlns:a16="http://schemas.microsoft.com/office/drawing/2014/main" id="{A28E2144-CE92-2052-F597-2610BD1FFFCF}"/>
              </a:ext>
            </a:extLst>
          </p:cNvPr>
          <p:cNvSpPr/>
          <p:nvPr/>
        </p:nvSpPr>
        <p:spPr>
          <a:xfrm>
            <a:off x="4161559" y="1431408"/>
            <a:ext cx="1506813" cy="1334333"/>
          </a:xfrm>
          <a:prstGeom prst="ellipse">
            <a:avLst/>
          </a:prstGeom>
          <a:blipFill dpi="0" rotWithShape="1">
            <a:blip r:embed="rId4" cstate="email">
              <a:extLst>
                <a:ext uri="{28A0092B-C50C-407E-A947-70E740481C1C}">
                  <a14:useLocalDpi xmlns:a14="http://schemas.microsoft.com/office/drawing/2010/main"/>
                </a:ext>
              </a:extLst>
            </a:blip>
            <a:srcRect/>
            <a:stretch>
              <a:fillRect/>
            </a:stretch>
          </a:blipFill>
          <a:ln w="38100" cap="flat" cmpd="sng" algn="ctr">
            <a:solidFill>
              <a:srgbClr val="92D05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8" name="Text Box 2">
            <a:extLst>
              <a:ext uri="{FF2B5EF4-FFF2-40B4-BE49-F238E27FC236}">
                <a16:creationId xmlns:a16="http://schemas.microsoft.com/office/drawing/2014/main" id="{024AD70B-6108-8EF3-6542-BF7F8B603393}"/>
              </a:ext>
            </a:extLst>
          </p:cNvPr>
          <p:cNvSpPr txBox="1">
            <a:spLocks noChangeArrowheads="1"/>
          </p:cNvSpPr>
          <p:nvPr/>
        </p:nvSpPr>
        <p:spPr bwMode="auto">
          <a:xfrm>
            <a:off x="4026913" y="2947945"/>
            <a:ext cx="1773845" cy="382269"/>
          </a:xfrm>
          <a:prstGeom prst="rect">
            <a:avLst/>
          </a:prstGeom>
          <a:solidFill>
            <a:srgbClr val="FFFFFF"/>
          </a:solidFill>
          <a:ln w="38100">
            <a:solidFill>
              <a:srgbClr val="92D050"/>
            </a:solidFill>
            <a:miter lim="800000"/>
            <a:headEnd/>
            <a:tailEnd/>
          </a:ln>
        </p:spPr>
        <p:txBody>
          <a:bodyPr rot="0" vert="horz" wrap="square" lIns="91440" tIns="45720" rIns="91440" bIns="45720" anchor="t" anchorCtr="0">
            <a:noAutofit/>
          </a:bodyPr>
          <a:lstStyle/>
          <a:p>
            <a:pPr algn="ctr">
              <a:lnSpc>
                <a:spcPct val="115000"/>
              </a:lnSpc>
              <a:spcAft>
                <a:spcPts val="0"/>
              </a:spcAft>
            </a:pPr>
            <a:r>
              <a:rPr lang="en-GB" dirty="0">
                <a:solidFill>
                  <a:schemeClr val="tx2"/>
                </a:solidFill>
              </a:rPr>
              <a:t>Hedge</a:t>
            </a:r>
          </a:p>
        </p:txBody>
      </p:sp>
      <p:sp>
        <p:nvSpPr>
          <p:cNvPr id="9" name="Oval 8">
            <a:extLst>
              <a:ext uri="{FF2B5EF4-FFF2-40B4-BE49-F238E27FC236}">
                <a16:creationId xmlns:a16="http://schemas.microsoft.com/office/drawing/2014/main" id="{4F261A3D-A33E-CE13-46A8-B0CA587E4570}"/>
              </a:ext>
            </a:extLst>
          </p:cNvPr>
          <p:cNvSpPr/>
          <p:nvPr/>
        </p:nvSpPr>
        <p:spPr>
          <a:xfrm>
            <a:off x="6967330" y="1423082"/>
            <a:ext cx="1506813" cy="1334333"/>
          </a:xfrm>
          <a:prstGeom prst="ellipse">
            <a:avLst/>
          </a:prstGeom>
          <a:blipFill dpi="0" rotWithShape="1">
            <a:blip r:embed="rId5" cstate="email">
              <a:extLst>
                <a:ext uri="{28A0092B-C50C-407E-A947-70E740481C1C}">
                  <a14:useLocalDpi xmlns:a14="http://schemas.microsoft.com/office/drawing/2010/main"/>
                </a:ext>
              </a:extLst>
            </a:blip>
            <a:srcRect/>
            <a:stretch>
              <a:fillRect/>
            </a:stretch>
          </a:blipFill>
          <a:ln w="38100" cap="flat" cmpd="sng" algn="ctr">
            <a:solidFill>
              <a:srgbClr val="92D05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0" name="Text Box 2">
            <a:extLst>
              <a:ext uri="{FF2B5EF4-FFF2-40B4-BE49-F238E27FC236}">
                <a16:creationId xmlns:a16="http://schemas.microsoft.com/office/drawing/2014/main" id="{1F8BF6A2-5CCF-26C8-12BB-DB386ADB9B08}"/>
              </a:ext>
            </a:extLst>
          </p:cNvPr>
          <p:cNvSpPr txBox="1">
            <a:spLocks noChangeArrowheads="1"/>
          </p:cNvSpPr>
          <p:nvPr/>
        </p:nvSpPr>
        <p:spPr bwMode="auto">
          <a:xfrm>
            <a:off x="6673653" y="2945731"/>
            <a:ext cx="2456492" cy="382269"/>
          </a:xfrm>
          <a:prstGeom prst="rect">
            <a:avLst/>
          </a:prstGeom>
          <a:solidFill>
            <a:srgbClr val="FFFFFF"/>
          </a:solidFill>
          <a:ln w="38100">
            <a:solidFill>
              <a:srgbClr val="92D050"/>
            </a:solidFill>
            <a:miter lim="800000"/>
            <a:headEnd/>
            <a:tailEnd/>
          </a:ln>
        </p:spPr>
        <p:txBody>
          <a:bodyPr rot="0" vert="horz" wrap="square" lIns="91440" tIns="45720" rIns="91440" bIns="45720" anchor="t" anchorCtr="0">
            <a:noAutofit/>
          </a:bodyPr>
          <a:lstStyle/>
          <a:p>
            <a:pPr algn="ctr">
              <a:lnSpc>
                <a:spcPct val="115000"/>
              </a:lnSpc>
              <a:spcAft>
                <a:spcPts val="0"/>
              </a:spcAft>
            </a:pPr>
            <a:r>
              <a:rPr lang="en-GB" dirty="0">
                <a:solidFill>
                  <a:schemeClr val="tx2"/>
                </a:solidFill>
              </a:rPr>
              <a:t>Logpiles</a:t>
            </a:r>
            <a:r>
              <a:rPr lang="en-GB" dirty="0">
                <a:effectLst/>
                <a:latin typeface="Corbel" panose="020B0503020204020204" pitchFamily="34" charset="0"/>
                <a:ea typeface="Arial" panose="020B0604020202020204" pitchFamily="34" charset="0"/>
              </a:rPr>
              <a:t>/</a:t>
            </a:r>
            <a:r>
              <a:rPr lang="en-GB" dirty="0">
                <a:solidFill>
                  <a:schemeClr val="tx2"/>
                </a:solidFill>
              </a:rPr>
              <a:t>Under</a:t>
            </a:r>
            <a:r>
              <a:rPr lang="en-GB" dirty="0">
                <a:effectLst/>
                <a:latin typeface="Corbel" panose="020B0503020204020204" pitchFamily="34" charset="0"/>
                <a:ea typeface="Arial" panose="020B0604020202020204" pitchFamily="34" charset="0"/>
              </a:rPr>
              <a:t> </a:t>
            </a:r>
            <a:r>
              <a:rPr lang="en-GB" dirty="0">
                <a:solidFill>
                  <a:schemeClr val="tx2"/>
                </a:solidFill>
              </a:rPr>
              <a:t>Logs</a:t>
            </a:r>
          </a:p>
        </p:txBody>
      </p:sp>
      <p:sp>
        <p:nvSpPr>
          <p:cNvPr id="11" name="Oval 10">
            <a:extLst>
              <a:ext uri="{FF2B5EF4-FFF2-40B4-BE49-F238E27FC236}">
                <a16:creationId xmlns:a16="http://schemas.microsoft.com/office/drawing/2014/main" id="{A70540F0-7531-36ED-AF11-51583CE58C00}"/>
              </a:ext>
            </a:extLst>
          </p:cNvPr>
          <p:cNvSpPr/>
          <p:nvPr/>
        </p:nvSpPr>
        <p:spPr>
          <a:xfrm>
            <a:off x="1172553" y="3910898"/>
            <a:ext cx="1506813" cy="1334333"/>
          </a:xfrm>
          <a:prstGeom prst="ellipse">
            <a:avLst/>
          </a:prstGeom>
          <a:blipFill dpi="0" rotWithShape="1">
            <a:blip r:embed="rId6" cstate="email">
              <a:extLst>
                <a:ext uri="{28A0092B-C50C-407E-A947-70E740481C1C}">
                  <a14:useLocalDpi xmlns:a14="http://schemas.microsoft.com/office/drawing/2010/main"/>
                </a:ext>
              </a:extLst>
            </a:blip>
            <a:srcRect/>
            <a:stretch>
              <a:fillRect/>
            </a:stretch>
          </a:blipFill>
          <a:ln w="38100" cap="flat" cmpd="sng" algn="ctr">
            <a:solidFill>
              <a:srgbClr val="92D05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2" name="Text Box 2">
            <a:extLst>
              <a:ext uri="{FF2B5EF4-FFF2-40B4-BE49-F238E27FC236}">
                <a16:creationId xmlns:a16="http://schemas.microsoft.com/office/drawing/2014/main" id="{8032A685-38D0-1947-D5AA-91CD27E459E6}"/>
              </a:ext>
            </a:extLst>
          </p:cNvPr>
          <p:cNvSpPr txBox="1">
            <a:spLocks noChangeArrowheads="1"/>
          </p:cNvSpPr>
          <p:nvPr/>
        </p:nvSpPr>
        <p:spPr bwMode="auto">
          <a:xfrm>
            <a:off x="1026875" y="5449892"/>
            <a:ext cx="1773845" cy="382269"/>
          </a:xfrm>
          <a:prstGeom prst="rect">
            <a:avLst/>
          </a:prstGeom>
          <a:solidFill>
            <a:srgbClr val="FFFFFF"/>
          </a:solidFill>
          <a:ln w="38100">
            <a:solidFill>
              <a:srgbClr val="92D050"/>
            </a:solidFill>
            <a:miter lim="800000"/>
            <a:headEnd/>
            <a:tailEnd/>
          </a:ln>
        </p:spPr>
        <p:txBody>
          <a:bodyPr rot="0" vert="horz" wrap="square" lIns="91440" tIns="45720" rIns="91440" bIns="45720" anchor="t" anchorCtr="0">
            <a:noAutofit/>
          </a:bodyPr>
          <a:lstStyle/>
          <a:p>
            <a:pPr algn="ctr">
              <a:lnSpc>
                <a:spcPct val="115000"/>
              </a:lnSpc>
              <a:spcAft>
                <a:spcPts val="0"/>
              </a:spcAft>
            </a:pPr>
            <a:r>
              <a:rPr lang="en-GB" dirty="0">
                <a:solidFill>
                  <a:schemeClr val="tx2"/>
                </a:solidFill>
              </a:rPr>
              <a:t>Leaf</a:t>
            </a:r>
            <a:r>
              <a:rPr lang="en-GB" dirty="0">
                <a:effectLst/>
                <a:latin typeface="Corbel" panose="020B0503020204020204" pitchFamily="34" charset="0"/>
                <a:ea typeface="Arial" panose="020B0604020202020204" pitchFamily="34" charset="0"/>
              </a:rPr>
              <a:t> </a:t>
            </a:r>
            <a:r>
              <a:rPr lang="en-GB" dirty="0">
                <a:solidFill>
                  <a:schemeClr val="tx2"/>
                </a:solidFill>
              </a:rPr>
              <a:t>Litter</a:t>
            </a:r>
          </a:p>
        </p:txBody>
      </p:sp>
      <p:sp>
        <p:nvSpPr>
          <p:cNvPr id="13" name="Oval 12">
            <a:extLst>
              <a:ext uri="{FF2B5EF4-FFF2-40B4-BE49-F238E27FC236}">
                <a16:creationId xmlns:a16="http://schemas.microsoft.com/office/drawing/2014/main" id="{73088F3A-5590-50D5-F9D1-4AF9AEB1DE71}"/>
              </a:ext>
            </a:extLst>
          </p:cNvPr>
          <p:cNvSpPr/>
          <p:nvPr/>
        </p:nvSpPr>
        <p:spPr>
          <a:xfrm>
            <a:off x="9646275" y="1423082"/>
            <a:ext cx="1506813" cy="1334333"/>
          </a:xfrm>
          <a:prstGeom prst="ellipse">
            <a:avLst/>
          </a:prstGeom>
          <a:blipFill dpi="0" rotWithShape="1">
            <a:blip r:embed="rId7" cstate="email">
              <a:extLst>
                <a:ext uri="{28A0092B-C50C-407E-A947-70E740481C1C}">
                  <a14:useLocalDpi xmlns:a14="http://schemas.microsoft.com/office/drawing/2010/main"/>
                </a:ext>
              </a:extLst>
            </a:blip>
            <a:srcRect/>
            <a:stretch>
              <a:fillRect/>
            </a:stretch>
          </a:blipFill>
          <a:ln w="38100" cap="flat" cmpd="sng" algn="ctr">
            <a:solidFill>
              <a:srgbClr val="92D05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4" name="Text Box 2">
            <a:extLst>
              <a:ext uri="{FF2B5EF4-FFF2-40B4-BE49-F238E27FC236}">
                <a16:creationId xmlns:a16="http://schemas.microsoft.com/office/drawing/2014/main" id="{20F56627-17AF-7D35-ECDC-D5CE9FAD2C32}"/>
              </a:ext>
            </a:extLst>
          </p:cNvPr>
          <p:cNvSpPr txBox="1">
            <a:spLocks noChangeArrowheads="1"/>
          </p:cNvSpPr>
          <p:nvPr/>
        </p:nvSpPr>
        <p:spPr bwMode="auto">
          <a:xfrm>
            <a:off x="9507523" y="2945730"/>
            <a:ext cx="1773845" cy="382269"/>
          </a:xfrm>
          <a:prstGeom prst="rect">
            <a:avLst/>
          </a:prstGeom>
          <a:solidFill>
            <a:srgbClr val="FFFFFF"/>
          </a:solidFill>
          <a:ln w="38100">
            <a:solidFill>
              <a:srgbClr val="92D050"/>
            </a:solidFill>
            <a:miter lim="800000"/>
            <a:headEnd/>
            <a:tailEnd/>
          </a:ln>
        </p:spPr>
        <p:txBody>
          <a:bodyPr rot="0" vert="horz" wrap="square" lIns="91440" tIns="45720" rIns="91440" bIns="45720" anchor="t" anchorCtr="0">
            <a:noAutofit/>
          </a:bodyPr>
          <a:lstStyle/>
          <a:p>
            <a:pPr algn="ctr">
              <a:lnSpc>
                <a:spcPct val="115000"/>
              </a:lnSpc>
              <a:spcAft>
                <a:spcPts val="0"/>
              </a:spcAft>
            </a:pPr>
            <a:r>
              <a:rPr lang="en-GB" dirty="0">
                <a:solidFill>
                  <a:schemeClr val="tx2"/>
                </a:solidFill>
              </a:rPr>
              <a:t>Wildflowers</a:t>
            </a:r>
          </a:p>
        </p:txBody>
      </p:sp>
      <p:sp>
        <p:nvSpPr>
          <p:cNvPr id="15" name="Oval 14">
            <a:extLst>
              <a:ext uri="{FF2B5EF4-FFF2-40B4-BE49-F238E27FC236}">
                <a16:creationId xmlns:a16="http://schemas.microsoft.com/office/drawing/2014/main" id="{45240835-AFD1-E729-F08B-1FF552998F8C}"/>
              </a:ext>
            </a:extLst>
          </p:cNvPr>
          <p:cNvSpPr/>
          <p:nvPr/>
        </p:nvSpPr>
        <p:spPr>
          <a:xfrm>
            <a:off x="9646275" y="3910898"/>
            <a:ext cx="1506813" cy="1334333"/>
          </a:xfrm>
          <a:prstGeom prst="ellipse">
            <a:avLst/>
          </a:prstGeom>
          <a:blipFill dpi="0" rotWithShape="1">
            <a:blip r:embed="rId8" cstate="email">
              <a:extLst>
                <a:ext uri="{28A0092B-C50C-407E-A947-70E740481C1C}">
                  <a14:useLocalDpi xmlns:a14="http://schemas.microsoft.com/office/drawing/2010/main"/>
                </a:ext>
              </a:extLst>
            </a:blip>
            <a:srcRect/>
            <a:stretch>
              <a:fillRect/>
            </a:stretch>
          </a:blipFill>
          <a:ln w="38100" cap="flat" cmpd="sng" algn="ctr">
            <a:solidFill>
              <a:srgbClr val="92D05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6" name="Text Box 2">
            <a:extLst>
              <a:ext uri="{FF2B5EF4-FFF2-40B4-BE49-F238E27FC236}">
                <a16:creationId xmlns:a16="http://schemas.microsoft.com/office/drawing/2014/main" id="{C3B77CCE-5A1E-0A43-C202-6A7BBD56AAE1}"/>
              </a:ext>
            </a:extLst>
          </p:cNvPr>
          <p:cNvSpPr txBox="1">
            <a:spLocks noChangeArrowheads="1"/>
          </p:cNvSpPr>
          <p:nvPr/>
        </p:nvSpPr>
        <p:spPr bwMode="auto">
          <a:xfrm>
            <a:off x="9507522" y="5449891"/>
            <a:ext cx="1773845" cy="382269"/>
          </a:xfrm>
          <a:prstGeom prst="rect">
            <a:avLst/>
          </a:prstGeom>
          <a:solidFill>
            <a:srgbClr val="FFFFFF"/>
          </a:solidFill>
          <a:ln w="38100">
            <a:solidFill>
              <a:srgbClr val="92D050"/>
            </a:solidFill>
            <a:miter lim="800000"/>
            <a:headEnd/>
            <a:tailEnd/>
          </a:ln>
        </p:spPr>
        <p:txBody>
          <a:bodyPr rot="0" vert="horz" wrap="square" lIns="91440" tIns="45720" rIns="91440" bIns="45720" anchor="t" anchorCtr="0">
            <a:noAutofit/>
          </a:bodyPr>
          <a:lstStyle/>
          <a:p>
            <a:pPr algn="ctr">
              <a:lnSpc>
                <a:spcPct val="115000"/>
              </a:lnSpc>
              <a:spcAft>
                <a:spcPts val="0"/>
              </a:spcAft>
            </a:pPr>
            <a:r>
              <a:rPr lang="en-GB" dirty="0">
                <a:solidFill>
                  <a:schemeClr val="tx2"/>
                </a:solidFill>
              </a:rPr>
              <a:t>Playground</a:t>
            </a:r>
          </a:p>
        </p:txBody>
      </p:sp>
      <p:sp>
        <p:nvSpPr>
          <p:cNvPr id="17" name="Oval 16">
            <a:extLst>
              <a:ext uri="{FF2B5EF4-FFF2-40B4-BE49-F238E27FC236}">
                <a16:creationId xmlns:a16="http://schemas.microsoft.com/office/drawing/2014/main" id="{1712C4BC-A21A-6446-4F47-6D5D7D7782B8}"/>
              </a:ext>
            </a:extLst>
          </p:cNvPr>
          <p:cNvSpPr/>
          <p:nvPr/>
        </p:nvSpPr>
        <p:spPr>
          <a:xfrm>
            <a:off x="6967330" y="3910898"/>
            <a:ext cx="1506813" cy="1334333"/>
          </a:xfrm>
          <a:prstGeom prst="ellipse">
            <a:avLst/>
          </a:prstGeom>
          <a:blipFill dpi="0" rotWithShape="1">
            <a:blip r:embed="rId9" cstate="email">
              <a:extLst>
                <a:ext uri="{28A0092B-C50C-407E-A947-70E740481C1C}">
                  <a14:useLocalDpi xmlns:a14="http://schemas.microsoft.com/office/drawing/2010/main"/>
                </a:ext>
              </a:extLst>
            </a:blip>
            <a:srcRect/>
            <a:stretch>
              <a:fillRect/>
            </a:stretch>
          </a:blipFill>
          <a:ln w="38100" cap="flat" cmpd="sng" algn="ctr">
            <a:solidFill>
              <a:srgbClr val="92D05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8" name="Text Box 2">
            <a:extLst>
              <a:ext uri="{FF2B5EF4-FFF2-40B4-BE49-F238E27FC236}">
                <a16:creationId xmlns:a16="http://schemas.microsoft.com/office/drawing/2014/main" id="{14275321-2A51-9CD6-F843-1CC5D5BD30FD}"/>
              </a:ext>
            </a:extLst>
          </p:cNvPr>
          <p:cNvSpPr txBox="1">
            <a:spLocks noChangeArrowheads="1"/>
          </p:cNvSpPr>
          <p:nvPr/>
        </p:nvSpPr>
        <p:spPr bwMode="auto">
          <a:xfrm>
            <a:off x="6688273" y="5449892"/>
            <a:ext cx="2298334" cy="382269"/>
          </a:xfrm>
          <a:prstGeom prst="rect">
            <a:avLst/>
          </a:prstGeom>
          <a:solidFill>
            <a:srgbClr val="FFFFFF"/>
          </a:solidFill>
          <a:ln w="38100">
            <a:solidFill>
              <a:srgbClr val="92D050"/>
            </a:solidFill>
            <a:miter lim="800000"/>
            <a:headEnd/>
            <a:tailEnd/>
          </a:ln>
        </p:spPr>
        <p:txBody>
          <a:bodyPr rot="0" vert="horz" wrap="square" lIns="91440" tIns="45720" rIns="91440" bIns="45720" anchor="t" anchorCtr="0">
            <a:noAutofit/>
          </a:bodyPr>
          <a:lstStyle/>
          <a:p>
            <a:pPr algn="ctr">
              <a:lnSpc>
                <a:spcPct val="115000"/>
              </a:lnSpc>
              <a:spcAft>
                <a:spcPts val="0"/>
              </a:spcAft>
            </a:pPr>
            <a:r>
              <a:rPr lang="en-GB" dirty="0">
                <a:solidFill>
                  <a:schemeClr val="tx2"/>
                </a:solidFill>
              </a:rPr>
              <a:t>Trees</a:t>
            </a:r>
            <a:r>
              <a:rPr lang="en-GB" dirty="0">
                <a:effectLst/>
                <a:latin typeface="Corbel" panose="020B0503020204020204" pitchFamily="34" charset="0"/>
                <a:ea typeface="Arial" panose="020B0604020202020204" pitchFamily="34" charset="0"/>
              </a:rPr>
              <a:t> </a:t>
            </a:r>
            <a:r>
              <a:rPr lang="en-GB" dirty="0">
                <a:solidFill>
                  <a:schemeClr val="tx2"/>
                </a:solidFill>
              </a:rPr>
              <a:t>and</a:t>
            </a:r>
            <a:r>
              <a:rPr lang="en-GB" dirty="0">
                <a:effectLst/>
                <a:latin typeface="Corbel" panose="020B0503020204020204" pitchFamily="34" charset="0"/>
                <a:ea typeface="Arial" panose="020B0604020202020204" pitchFamily="34" charset="0"/>
              </a:rPr>
              <a:t> </a:t>
            </a:r>
            <a:r>
              <a:rPr lang="en-GB" dirty="0">
                <a:solidFill>
                  <a:schemeClr val="tx2"/>
                </a:solidFill>
              </a:rPr>
              <a:t>Woodland</a:t>
            </a:r>
          </a:p>
        </p:txBody>
      </p:sp>
      <p:sp>
        <p:nvSpPr>
          <p:cNvPr id="19" name="Oval 18">
            <a:extLst>
              <a:ext uri="{FF2B5EF4-FFF2-40B4-BE49-F238E27FC236}">
                <a16:creationId xmlns:a16="http://schemas.microsoft.com/office/drawing/2014/main" id="{8A45BF9B-811C-72EA-7CF3-0D3388C0FD56}"/>
              </a:ext>
            </a:extLst>
          </p:cNvPr>
          <p:cNvSpPr/>
          <p:nvPr/>
        </p:nvSpPr>
        <p:spPr>
          <a:xfrm>
            <a:off x="4161559" y="3910898"/>
            <a:ext cx="1506813" cy="1334333"/>
          </a:xfrm>
          <a:prstGeom prst="ellipse">
            <a:avLst/>
          </a:prstGeom>
          <a:blipFill dpi="0" rotWithShape="1">
            <a:blip r:embed="rId10" cstate="email">
              <a:extLst>
                <a:ext uri="{28A0092B-C50C-407E-A947-70E740481C1C}">
                  <a14:useLocalDpi xmlns:a14="http://schemas.microsoft.com/office/drawing/2010/main"/>
                </a:ext>
              </a:extLst>
            </a:blip>
            <a:srcRect/>
            <a:stretch>
              <a:fillRect/>
            </a:stretch>
          </a:blipFill>
          <a:ln w="38100" cap="flat" cmpd="sng" algn="ctr">
            <a:solidFill>
              <a:srgbClr val="92D05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0" name="Text Box 2">
            <a:extLst>
              <a:ext uri="{FF2B5EF4-FFF2-40B4-BE49-F238E27FC236}">
                <a16:creationId xmlns:a16="http://schemas.microsoft.com/office/drawing/2014/main" id="{067CD327-EC30-FEBF-6E34-E9A20621A772}"/>
              </a:ext>
            </a:extLst>
          </p:cNvPr>
          <p:cNvSpPr txBox="1">
            <a:spLocks noChangeArrowheads="1"/>
          </p:cNvSpPr>
          <p:nvPr/>
        </p:nvSpPr>
        <p:spPr bwMode="auto">
          <a:xfrm>
            <a:off x="4015058" y="5449892"/>
            <a:ext cx="1773845" cy="382269"/>
          </a:xfrm>
          <a:prstGeom prst="rect">
            <a:avLst/>
          </a:prstGeom>
          <a:solidFill>
            <a:srgbClr val="FFFFFF"/>
          </a:solidFill>
          <a:ln w="38100">
            <a:solidFill>
              <a:srgbClr val="92D050"/>
            </a:solidFill>
            <a:miter lim="800000"/>
            <a:headEnd/>
            <a:tailEnd/>
          </a:ln>
        </p:spPr>
        <p:txBody>
          <a:bodyPr rot="0" vert="horz" wrap="square" lIns="91440" tIns="45720" rIns="91440" bIns="45720" anchor="t" anchorCtr="0">
            <a:noAutofit/>
          </a:bodyPr>
          <a:lstStyle/>
          <a:p>
            <a:pPr algn="ctr">
              <a:lnSpc>
                <a:spcPct val="115000"/>
              </a:lnSpc>
              <a:spcAft>
                <a:spcPts val="0"/>
              </a:spcAft>
            </a:pPr>
            <a:r>
              <a:rPr lang="en-GB" dirty="0">
                <a:solidFill>
                  <a:schemeClr val="tx2"/>
                </a:solidFill>
              </a:rPr>
              <a:t>Long</a:t>
            </a:r>
            <a:r>
              <a:rPr lang="en-GB" dirty="0">
                <a:effectLst/>
                <a:latin typeface="Corbel" panose="020B0503020204020204" pitchFamily="34" charset="0"/>
                <a:ea typeface="Arial" panose="020B0604020202020204" pitchFamily="34" charset="0"/>
              </a:rPr>
              <a:t> </a:t>
            </a:r>
            <a:r>
              <a:rPr lang="en-GB" dirty="0">
                <a:solidFill>
                  <a:schemeClr val="tx2"/>
                </a:solidFill>
              </a:rPr>
              <a:t>Grass</a:t>
            </a:r>
          </a:p>
        </p:txBody>
      </p:sp>
    </p:spTree>
    <p:extLst>
      <p:ext uri="{BB962C8B-B14F-4D97-AF65-F5344CB8AC3E}">
        <p14:creationId xmlns:p14="http://schemas.microsoft.com/office/powerpoint/2010/main" val="1056487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970E8A8-DB7A-BAD0-A907-AAB3014F35FA}"/>
              </a:ext>
            </a:extLst>
          </p:cNvPr>
          <p:cNvSpPr>
            <a:spLocks noGrp="1"/>
          </p:cNvSpPr>
          <p:nvPr>
            <p:ph type="sldNum" sz="quarter" idx="12"/>
          </p:nvPr>
        </p:nvSpPr>
        <p:spPr/>
        <p:txBody>
          <a:bodyPr/>
          <a:lstStyle/>
          <a:p>
            <a:fld id="{A36854FA-307F-854E-96D4-DE585DB24BD3}" type="slidenum">
              <a:rPr lang="en-GB" noProof="0" smtClean="0"/>
              <a:t>12</a:t>
            </a:fld>
            <a:endParaRPr lang="en-GB" noProof="0"/>
          </a:p>
        </p:txBody>
      </p:sp>
      <p:sp>
        <p:nvSpPr>
          <p:cNvPr id="3" name="Rectangle 2">
            <a:extLst>
              <a:ext uri="{FF2B5EF4-FFF2-40B4-BE49-F238E27FC236}">
                <a16:creationId xmlns:a16="http://schemas.microsoft.com/office/drawing/2014/main" id="{64C7177E-03B0-6D5B-A411-5DB2B3C77435}"/>
              </a:ext>
            </a:extLst>
          </p:cNvPr>
          <p:cNvSpPr/>
          <p:nvPr/>
        </p:nvSpPr>
        <p:spPr>
          <a:xfrm>
            <a:off x="401111" y="285709"/>
            <a:ext cx="11038680" cy="5699455"/>
          </a:xfrm>
          <a:prstGeom prst="rect">
            <a:avLst/>
          </a:prstGeom>
          <a:solidFill>
            <a:schemeClr val="bg1"/>
          </a:solidFill>
          <a:ln w="920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5DF9CE8D-30FB-2551-A1D8-2C808B2F73D0}"/>
              </a:ext>
            </a:extLst>
          </p:cNvPr>
          <p:cNvSpPr txBox="1">
            <a:spLocks/>
          </p:cNvSpPr>
          <p:nvPr/>
        </p:nvSpPr>
        <p:spPr>
          <a:xfrm>
            <a:off x="3698830" y="527406"/>
            <a:ext cx="5959591" cy="668942"/>
          </a:xfrm>
          <a:prstGeom prst="rect">
            <a:avLst/>
          </a:prstGeom>
        </p:spPr>
        <p:txBody>
          <a:bodyPr>
            <a:noAutofit/>
          </a:bodyPr>
          <a:lst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a:lstStyle>
          <a:p>
            <a:r>
              <a:rPr lang="en-GB" sz="4800" dirty="0">
                <a:latin typeface="+mj-lt"/>
                <a:cs typeface="Arial" panose="020B0604020202020204" pitchFamily="34" charset="0"/>
              </a:rPr>
              <a:t>Minibeasts</a:t>
            </a:r>
          </a:p>
        </p:txBody>
      </p:sp>
      <p:sp>
        <p:nvSpPr>
          <p:cNvPr id="5" name="Title 1">
            <a:extLst>
              <a:ext uri="{FF2B5EF4-FFF2-40B4-BE49-F238E27FC236}">
                <a16:creationId xmlns:a16="http://schemas.microsoft.com/office/drawing/2014/main" id="{7FE66397-5BB0-E238-F557-FEA23B713D62}"/>
              </a:ext>
            </a:extLst>
          </p:cNvPr>
          <p:cNvSpPr txBox="1">
            <a:spLocks/>
          </p:cNvSpPr>
          <p:nvPr/>
        </p:nvSpPr>
        <p:spPr>
          <a:xfrm>
            <a:off x="789711" y="970533"/>
            <a:ext cx="10818840" cy="5582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chemeClr val="tx2"/>
                </a:solidFill>
                <a:latin typeface="+mn-lt"/>
                <a:cs typeface="Arial" panose="020B0604020202020204" pitchFamily="34" charset="0"/>
              </a:rPr>
              <a:t>Minibeasts can also be known by the more scientific name</a:t>
            </a:r>
            <a:r>
              <a:rPr lang="en-US" sz="1800" b="1" dirty="0">
                <a:solidFill>
                  <a:schemeClr val="tx2"/>
                </a:solidFill>
                <a:latin typeface="+mn-lt"/>
                <a:cs typeface="Arial" panose="020B0604020202020204" pitchFamily="34" charset="0"/>
              </a:rPr>
              <a:t> invertebrates</a:t>
            </a:r>
            <a:r>
              <a:rPr lang="en-US" sz="1800" dirty="0">
                <a:solidFill>
                  <a:schemeClr val="tx2"/>
                </a:solidFill>
                <a:latin typeface="+mn-lt"/>
                <a:cs typeface="Arial" panose="020B0604020202020204" pitchFamily="34" charset="0"/>
              </a:rPr>
              <a:t>. They are animals without backbones and include:</a:t>
            </a:r>
            <a:r>
              <a:rPr lang="en-US" sz="1800" b="1" dirty="0">
                <a:solidFill>
                  <a:schemeClr val="tx2"/>
                </a:solidFill>
                <a:latin typeface="+mn-lt"/>
                <a:cs typeface="Arial" panose="020B0604020202020204" pitchFamily="34" charset="0"/>
              </a:rPr>
              <a:t> </a:t>
            </a:r>
          </a:p>
        </p:txBody>
      </p:sp>
      <p:sp>
        <p:nvSpPr>
          <p:cNvPr id="6" name="Rounded Rectangle 3">
            <a:extLst>
              <a:ext uri="{FF2B5EF4-FFF2-40B4-BE49-F238E27FC236}">
                <a16:creationId xmlns:a16="http://schemas.microsoft.com/office/drawing/2014/main" id="{E0D2BDEA-256A-B16F-0129-B97845B63938}"/>
              </a:ext>
            </a:extLst>
          </p:cNvPr>
          <p:cNvSpPr/>
          <p:nvPr/>
        </p:nvSpPr>
        <p:spPr>
          <a:xfrm>
            <a:off x="656283" y="1655887"/>
            <a:ext cx="2050472" cy="1678367"/>
          </a:xfrm>
          <a:prstGeom prst="roundRect">
            <a:avLst/>
          </a:prstGeom>
          <a:blipFill dpi="0" rotWithShape="1">
            <a:blip r:embed="rId2" cstate="email">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32">
            <a:extLst>
              <a:ext uri="{FF2B5EF4-FFF2-40B4-BE49-F238E27FC236}">
                <a16:creationId xmlns:a16="http://schemas.microsoft.com/office/drawing/2014/main" id="{B9D83146-0337-14D8-8A17-E7243093D506}"/>
              </a:ext>
            </a:extLst>
          </p:cNvPr>
          <p:cNvSpPr/>
          <p:nvPr/>
        </p:nvSpPr>
        <p:spPr>
          <a:xfrm>
            <a:off x="3568512" y="1697453"/>
            <a:ext cx="2151565" cy="1594729"/>
          </a:xfrm>
          <a:prstGeom prst="roundRect">
            <a:avLst/>
          </a:prstGeom>
          <a:blipFill dpi="0" rotWithShape="1">
            <a:blip r:embed="rId3" cstate="email">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33">
            <a:extLst>
              <a:ext uri="{FF2B5EF4-FFF2-40B4-BE49-F238E27FC236}">
                <a16:creationId xmlns:a16="http://schemas.microsoft.com/office/drawing/2014/main" id="{B8ADAFED-776E-EE4C-A2B2-6F010F5F6313}"/>
              </a:ext>
            </a:extLst>
          </p:cNvPr>
          <p:cNvSpPr/>
          <p:nvPr/>
        </p:nvSpPr>
        <p:spPr>
          <a:xfrm>
            <a:off x="9084469" y="1710909"/>
            <a:ext cx="2151564" cy="1594730"/>
          </a:xfrm>
          <a:prstGeom prst="roundRect">
            <a:avLst/>
          </a:prstGeom>
          <a:blipFill dpi="0" rotWithShape="1">
            <a:blip r:embed="rId4" cstate="email">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le 34">
            <a:extLst>
              <a:ext uri="{FF2B5EF4-FFF2-40B4-BE49-F238E27FC236}">
                <a16:creationId xmlns:a16="http://schemas.microsoft.com/office/drawing/2014/main" id="{81165C8F-4627-BC89-5CE6-59CC99C75CA0}"/>
              </a:ext>
            </a:extLst>
          </p:cNvPr>
          <p:cNvSpPr/>
          <p:nvPr/>
        </p:nvSpPr>
        <p:spPr>
          <a:xfrm>
            <a:off x="6236397" y="1669344"/>
            <a:ext cx="2151565" cy="1594729"/>
          </a:xfrm>
          <a:prstGeom prst="roundRect">
            <a:avLst/>
          </a:prstGeom>
          <a:blipFill dpi="0" rotWithShape="1">
            <a:blip r:embed="rId5" cstate="email">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35">
            <a:extLst>
              <a:ext uri="{FF2B5EF4-FFF2-40B4-BE49-F238E27FC236}">
                <a16:creationId xmlns:a16="http://schemas.microsoft.com/office/drawing/2014/main" id="{DA903218-EC26-705B-42F6-6C61F26FAC8D}"/>
              </a:ext>
            </a:extLst>
          </p:cNvPr>
          <p:cNvSpPr/>
          <p:nvPr/>
        </p:nvSpPr>
        <p:spPr>
          <a:xfrm>
            <a:off x="5015370" y="3776709"/>
            <a:ext cx="2151565" cy="1781919"/>
          </a:xfrm>
          <a:prstGeom prst="roundRect">
            <a:avLst/>
          </a:prstGeom>
          <a:blipFill dpi="0" rotWithShape="1">
            <a:blip r:embed="rId6" cstate="email">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id="{C18E4969-549A-BAAA-2D7C-EC57C0F230AA}"/>
              </a:ext>
            </a:extLst>
          </p:cNvPr>
          <p:cNvSpPr txBox="1">
            <a:spLocks/>
          </p:cNvSpPr>
          <p:nvPr/>
        </p:nvSpPr>
        <p:spPr>
          <a:xfrm>
            <a:off x="866353" y="3463670"/>
            <a:ext cx="1508795" cy="2910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dirty="0">
                <a:solidFill>
                  <a:schemeClr val="tx2"/>
                </a:solidFill>
                <a:latin typeface="+mn-lt"/>
                <a:cs typeface="Arial" panose="020B0604020202020204" pitchFamily="34" charset="0"/>
              </a:rPr>
              <a:t>Insects</a:t>
            </a:r>
            <a:endParaRPr lang="en-US" sz="1800" b="1" dirty="0">
              <a:solidFill>
                <a:schemeClr val="tx2"/>
              </a:solidFill>
              <a:latin typeface="+mn-lt"/>
              <a:cs typeface="Arial" panose="020B0604020202020204" pitchFamily="34" charset="0"/>
            </a:endParaRPr>
          </a:p>
        </p:txBody>
      </p:sp>
      <p:sp>
        <p:nvSpPr>
          <p:cNvPr id="12" name="Title 1">
            <a:extLst>
              <a:ext uri="{FF2B5EF4-FFF2-40B4-BE49-F238E27FC236}">
                <a16:creationId xmlns:a16="http://schemas.microsoft.com/office/drawing/2014/main" id="{91CAD8BF-7910-563B-A08D-9C8BF72B7462}"/>
              </a:ext>
            </a:extLst>
          </p:cNvPr>
          <p:cNvSpPr txBox="1">
            <a:spLocks/>
          </p:cNvSpPr>
          <p:nvPr/>
        </p:nvSpPr>
        <p:spPr>
          <a:xfrm>
            <a:off x="3928679" y="3399958"/>
            <a:ext cx="1508795" cy="2910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dirty="0">
                <a:solidFill>
                  <a:schemeClr val="tx2"/>
                </a:solidFill>
                <a:latin typeface="+mn-lt"/>
                <a:cs typeface="Arial" panose="020B0604020202020204" pitchFamily="34" charset="0"/>
              </a:rPr>
              <a:t>Arachnids</a:t>
            </a:r>
          </a:p>
        </p:txBody>
      </p:sp>
      <p:sp>
        <p:nvSpPr>
          <p:cNvPr id="13" name="Title 1">
            <a:extLst>
              <a:ext uri="{FF2B5EF4-FFF2-40B4-BE49-F238E27FC236}">
                <a16:creationId xmlns:a16="http://schemas.microsoft.com/office/drawing/2014/main" id="{1148A991-5E44-4FAD-AFE8-19E6904BF783}"/>
              </a:ext>
            </a:extLst>
          </p:cNvPr>
          <p:cNvSpPr txBox="1">
            <a:spLocks/>
          </p:cNvSpPr>
          <p:nvPr/>
        </p:nvSpPr>
        <p:spPr>
          <a:xfrm>
            <a:off x="6554997" y="3344895"/>
            <a:ext cx="1508795" cy="2910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dirty="0">
                <a:solidFill>
                  <a:schemeClr val="tx2"/>
                </a:solidFill>
                <a:latin typeface="+mn-lt"/>
                <a:cs typeface="Arial" panose="020B0604020202020204" pitchFamily="34" charset="0"/>
              </a:rPr>
              <a:t>Centipedes</a:t>
            </a:r>
          </a:p>
        </p:txBody>
      </p:sp>
      <p:sp>
        <p:nvSpPr>
          <p:cNvPr id="14" name="Title 1">
            <a:extLst>
              <a:ext uri="{FF2B5EF4-FFF2-40B4-BE49-F238E27FC236}">
                <a16:creationId xmlns:a16="http://schemas.microsoft.com/office/drawing/2014/main" id="{478392E4-5223-B5BE-E708-454340795569}"/>
              </a:ext>
            </a:extLst>
          </p:cNvPr>
          <p:cNvSpPr txBox="1">
            <a:spLocks/>
          </p:cNvSpPr>
          <p:nvPr/>
        </p:nvSpPr>
        <p:spPr>
          <a:xfrm>
            <a:off x="9444638" y="3413812"/>
            <a:ext cx="1508795" cy="2910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dirty="0">
                <a:solidFill>
                  <a:schemeClr val="tx2"/>
                </a:solidFill>
                <a:latin typeface="+mn-lt"/>
                <a:cs typeface="Arial" panose="020B0604020202020204" pitchFamily="34" charset="0"/>
              </a:rPr>
              <a:t>Millipedes</a:t>
            </a:r>
          </a:p>
        </p:txBody>
      </p:sp>
      <p:sp>
        <p:nvSpPr>
          <p:cNvPr id="15" name="Title 1">
            <a:extLst>
              <a:ext uri="{FF2B5EF4-FFF2-40B4-BE49-F238E27FC236}">
                <a16:creationId xmlns:a16="http://schemas.microsoft.com/office/drawing/2014/main" id="{2661ECD0-CB3A-C723-1A41-8C6E8A906E35}"/>
              </a:ext>
            </a:extLst>
          </p:cNvPr>
          <p:cNvSpPr txBox="1">
            <a:spLocks/>
          </p:cNvSpPr>
          <p:nvPr/>
        </p:nvSpPr>
        <p:spPr>
          <a:xfrm>
            <a:off x="5389392" y="5650580"/>
            <a:ext cx="1508795" cy="2910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dirty="0">
                <a:solidFill>
                  <a:schemeClr val="tx2"/>
                </a:solidFill>
                <a:latin typeface="+mn-lt"/>
                <a:cs typeface="Arial" panose="020B0604020202020204" pitchFamily="34" charset="0"/>
              </a:rPr>
              <a:t>Crustaceans</a:t>
            </a:r>
          </a:p>
        </p:txBody>
      </p:sp>
      <p:pic>
        <p:nvPicPr>
          <p:cNvPr id="16" name="Picture 4" descr="Trail clipart dotted line, Trail dotted line Transparent FREE for ...">
            <a:extLst>
              <a:ext uri="{FF2B5EF4-FFF2-40B4-BE49-F238E27FC236}">
                <a16:creationId xmlns:a16="http://schemas.microsoft.com/office/drawing/2014/main" id="{D741D04D-2B4C-ECAC-288B-8A5765B12528}"/>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rot="2158782" flipV="1">
            <a:off x="191997" y="4191517"/>
            <a:ext cx="3106595" cy="898971"/>
          </a:xfrm>
          <a:prstGeom prst="rect">
            <a:avLst/>
          </a:prstGeom>
          <a:noFill/>
          <a:extLst>
            <a:ext uri="{909E8E84-426E-40DD-AFC4-6F175D3DCCD1}">
              <a14:hiddenFill xmlns:a14="http://schemas.microsoft.com/office/drawing/2010/main">
                <a:solidFill>
                  <a:srgbClr val="FFFFFF"/>
                </a:solidFill>
              </a14:hiddenFill>
            </a:ext>
          </a:extLst>
        </p:spPr>
      </p:pic>
      <p:sp>
        <p:nvSpPr>
          <p:cNvPr id="17" name="Freeform 4">
            <a:extLst>
              <a:ext uri="{FF2B5EF4-FFF2-40B4-BE49-F238E27FC236}">
                <a16:creationId xmlns:a16="http://schemas.microsoft.com/office/drawing/2014/main" id="{2F3C789D-07EB-7FC9-CC9E-CB2A720C396D}"/>
              </a:ext>
            </a:extLst>
          </p:cNvPr>
          <p:cNvSpPr/>
          <p:nvPr/>
        </p:nvSpPr>
        <p:spPr>
          <a:xfrm>
            <a:off x="7883213" y="4401463"/>
            <a:ext cx="3352820" cy="1436579"/>
          </a:xfrm>
          <a:custGeom>
            <a:avLst/>
            <a:gdLst>
              <a:gd name="connsiteX0" fmla="*/ 0 w 3843337"/>
              <a:gd name="connsiteY0" fmla="*/ 1385887 h 1385887"/>
              <a:gd name="connsiteX1" fmla="*/ 628650 w 3843337"/>
              <a:gd name="connsiteY1" fmla="*/ 228600 h 1385887"/>
              <a:gd name="connsiteX2" fmla="*/ 2214562 w 3843337"/>
              <a:gd name="connsiteY2" fmla="*/ 871537 h 1385887"/>
              <a:gd name="connsiteX3" fmla="*/ 3843337 w 3843337"/>
              <a:gd name="connsiteY3" fmla="*/ 0 h 1385887"/>
            </a:gdLst>
            <a:ahLst/>
            <a:cxnLst>
              <a:cxn ang="0">
                <a:pos x="connsiteX0" y="connsiteY0"/>
              </a:cxn>
              <a:cxn ang="0">
                <a:pos x="connsiteX1" y="connsiteY1"/>
              </a:cxn>
              <a:cxn ang="0">
                <a:pos x="connsiteX2" y="connsiteY2"/>
              </a:cxn>
              <a:cxn ang="0">
                <a:pos x="connsiteX3" y="connsiteY3"/>
              </a:cxn>
            </a:cxnLst>
            <a:rect l="l" t="t" r="r" b="b"/>
            <a:pathLst>
              <a:path w="3843337" h="1385887">
                <a:moveTo>
                  <a:pt x="0" y="1385887"/>
                </a:moveTo>
                <a:cubicBezTo>
                  <a:pt x="129778" y="850106"/>
                  <a:pt x="259556" y="314325"/>
                  <a:pt x="628650" y="228600"/>
                </a:cubicBezTo>
                <a:cubicBezTo>
                  <a:pt x="997744" y="142875"/>
                  <a:pt x="1678781" y="909637"/>
                  <a:pt x="2214562" y="871537"/>
                </a:cubicBezTo>
                <a:cubicBezTo>
                  <a:pt x="2750343" y="833437"/>
                  <a:pt x="3638549" y="185738"/>
                  <a:pt x="3843337" y="0"/>
                </a:cubicBezTo>
              </a:path>
            </a:pathLst>
          </a:custGeom>
          <a:noFill/>
          <a:ln w="2540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14440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90F334-8B5F-98E7-CA17-858910AE48D7}"/>
              </a:ext>
            </a:extLst>
          </p:cNvPr>
          <p:cNvSpPr>
            <a:spLocks noGrp="1"/>
          </p:cNvSpPr>
          <p:nvPr>
            <p:ph type="sldNum" sz="quarter" idx="12"/>
          </p:nvPr>
        </p:nvSpPr>
        <p:spPr/>
        <p:txBody>
          <a:bodyPr/>
          <a:lstStyle/>
          <a:p>
            <a:fld id="{A36854FA-307F-854E-96D4-DE585DB24BD3}" type="slidenum">
              <a:rPr lang="en-GB" noProof="0" smtClean="0"/>
              <a:t>13</a:t>
            </a:fld>
            <a:endParaRPr lang="en-GB" noProof="0"/>
          </a:p>
        </p:txBody>
      </p:sp>
      <p:sp>
        <p:nvSpPr>
          <p:cNvPr id="3" name="Rectangle 2">
            <a:extLst>
              <a:ext uri="{FF2B5EF4-FFF2-40B4-BE49-F238E27FC236}">
                <a16:creationId xmlns:a16="http://schemas.microsoft.com/office/drawing/2014/main" id="{527C1EC8-6243-7921-CB1D-EC378FE93AC4}"/>
              </a:ext>
            </a:extLst>
          </p:cNvPr>
          <p:cNvSpPr/>
          <p:nvPr/>
        </p:nvSpPr>
        <p:spPr>
          <a:xfrm>
            <a:off x="526473" y="358258"/>
            <a:ext cx="11000512" cy="5710031"/>
          </a:xfrm>
          <a:prstGeom prst="rect">
            <a:avLst/>
          </a:prstGeom>
          <a:solidFill>
            <a:schemeClr val="bg1"/>
          </a:solidFill>
          <a:ln w="920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0F6101D4-219C-8EDD-8F02-0B2935A6B07C}"/>
              </a:ext>
            </a:extLst>
          </p:cNvPr>
          <p:cNvSpPr txBox="1">
            <a:spLocks/>
          </p:cNvSpPr>
          <p:nvPr/>
        </p:nvSpPr>
        <p:spPr>
          <a:xfrm>
            <a:off x="2154116" y="555911"/>
            <a:ext cx="7889998" cy="670183"/>
          </a:xfrm>
          <a:prstGeom prst="rect">
            <a:avLst/>
          </a:prstGeom>
        </p:spPr>
        <p:txBody>
          <a:bodyPr>
            <a:noAutofit/>
          </a:bodyPr>
          <a:lst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a:lstStyle>
          <a:p>
            <a:r>
              <a:rPr lang="en-US" sz="4800" dirty="0">
                <a:latin typeface="+mj-lt"/>
                <a:cs typeface="Arial" panose="020B0604020202020204" pitchFamily="34" charset="0"/>
              </a:rPr>
              <a:t>Minibeast Investigation</a:t>
            </a:r>
            <a:endParaRPr lang="en-GB" sz="4800" dirty="0">
              <a:latin typeface="+mj-lt"/>
              <a:cs typeface="Arial" panose="020B0604020202020204" pitchFamily="34" charset="0"/>
            </a:endParaRPr>
          </a:p>
        </p:txBody>
      </p:sp>
      <p:sp>
        <p:nvSpPr>
          <p:cNvPr id="5" name="Title 1">
            <a:extLst>
              <a:ext uri="{FF2B5EF4-FFF2-40B4-BE49-F238E27FC236}">
                <a16:creationId xmlns:a16="http://schemas.microsoft.com/office/drawing/2014/main" id="{FBD707FF-BDBA-E145-4254-582C7A5B1186}"/>
              </a:ext>
            </a:extLst>
          </p:cNvPr>
          <p:cNvSpPr txBox="1">
            <a:spLocks/>
          </p:cNvSpPr>
          <p:nvPr/>
        </p:nvSpPr>
        <p:spPr>
          <a:xfrm>
            <a:off x="1039685" y="999665"/>
            <a:ext cx="9226240" cy="5592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chemeClr val="tx2"/>
                </a:solidFill>
                <a:latin typeface="+mn-lt"/>
                <a:cs typeface="Arial" panose="020B0604020202020204" pitchFamily="34" charset="0"/>
              </a:rPr>
              <a:t>There are lots of different ways and places to find minibeasts! Here are some ideas:</a:t>
            </a:r>
            <a:endParaRPr lang="en-US" sz="1800" b="1" dirty="0">
              <a:solidFill>
                <a:schemeClr val="tx2"/>
              </a:solidFill>
              <a:latin typeface="+mn-lt"/>
              <a:cs typeface="Arial" panose="020B0604020202020204" pitchFamily="34" charset="0"/>
            </a:endParaRPr>
          </a:p>
        </p:txBody>
      </p:sp>
      <p:sp>
        <p:nvSpPr>
          <p:cNvPr id="6" name="Title 1">
            <a:extLst>
              <a:ext uri="{FF2B5EF4-FFF2-40B4-BE49-F238E27FC236}">
                <a16:creationId xmlns:a16="http://schemas.microsoft.com/office/drawing/2014/main" id="{3FB1F00E-6400-8693-FE43-841ED19ADDDE}"/>
              </a:ext>
            </a:extLst>
          </p:cNvPr>
          <p:cNvSpPr txBox="1">
            <a:spLocks/>
          </p:cNvSpPr>
          <p:nvPr/>
        </p:nvSpPr>
        <p:spPr>
          <a:xfrm>
            <a:off x="844494" y="2898330"/>
            <a:ext cx="1503579" cy="7829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dirty="0">
                <a:solidFill>
                  <a:schemeClr val="tx2"/>
                </a:solidFill>
                <a:latin typeface="+mn-lt"/>
                <a:cs typeface="Arial" panose="020B0604020202020204" pitchFamily="34" charset="0"/>
              </a:rPr>
              <a:t>Look under stones and logs.</a:t>
            </a:r>
          </a:p>
        </p:txBody>
      </p:sp>
      <p:sp>
        <p:nvSpPr>
          <p:cNvPr id="7" name="Title 1">
            <a:extLst>
              <a:ext uri="{FF2B5EF4-FFF2-40B4-BE49-F238E27FC236}">
                <a16:creationId xmlns:a16="http://schemas.microsoft.com/office/drawing/2014/main" id="{B5D22860-09C7-383D-ADDD-26AF19B7013D}"/>
              </a:ext>
            </a:extLst>
          </p:cNvPr>
          <p:cNvSpPr txBox="1">
            <a:spLocks/>
          </p:cNvSpPr>
          <p:nvPr/>
        </p:nvSpPr>
        <p:spPr>
          <a:xfrm>
            <a:off x="2482400" y="5313167"/>
            <a:ext cx="2561299" cy="62743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dirty="0">
                <a:solidFill>
                  <a:schemeClr val="tx2"/>
                </a:solidFill>
                <a:latin typeface="+mn-lt"/>
                <a:cs typeface="Arial" panose="020B0604020202020204" pitchFamily="34" charset="0"/>
              </a:rPr>
              <a:t>Use a bug pot to carefully catch a minibeast.</a:t>
            </a:r>
          </a:p>
        </p:txBody>
      </p:sp>
      <p:sp>
        <p:nvSpPr>
          <p:cNvPr id="8" name="Title 1">
            <a:extLst>
              <a:ext uri="{FF2B5EF4-FFF2-40B4-BE49-F238E27FC236}">
                <a16:creationId xmlns:a16="http://schemas.microsoft.com/office/drawing/2014/main" id="{7A6592CA-FB48-CB56-9C75-B85CE8D5A031}"/>
              </a:ext>
            </a:extLst>
          </p:cNvPr>
          <p:cNvSpPr txBox="1">
            <a:spLocks/>
          </p:cNvSpPr>
          <p:nvPr/>
        </p:nvSpPr>
        <p:spPr>
          <a:xfrm>
            <a:off x="9074304" y="2811769"/>
            <a:ext cx="2423206" cy="297172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dirty="0">
                <a:solidFill>
                  <a:schemeClr val="tx2"/>
                </a:solidFill>
                <a:latin typeface="+mn-lt"/>
                <a:cs typeface="Arial" panose="020B0604020202020204" pitchFamily="34" charset="0"/>
              </a:rPr>
              <a:t>Hold a white tray/ white sheet/white piece of paper under trees/plants and gently shake the branches or plant. Some minibeasts will fall out and show up against the white background (very few minibeasts are white).</a:t>
            </a:r>
          </a:p>
        </p:txBody>
      </p:sp>
      <p:sp>
        <p:nvSpPr>
          <p:cNvPr id="9" name="Title 1">
            <a:extLst>
              <a:ext uri="{FF2B5EF4-FFF2-40B4-BE49-F238E27FC236}">
                <a16:creationId xmlns:a16="http://schemas.microsoft.com/office/drawing/2014/main" id="{4C5773DD-FD0D-3EF1-ABE9-025E017E48A5}"/>
              </a:ext>
            </a:extLst>
          </p:cNvPr>
          <p:cNvSpPr txBox="1">
            <a:spLocks/>
          </p:cNvSpPr>
          <p:nvPr/>
        </p:nvSpPr>
        <p:spPr>
          <a:xfrm>
            <a:off x="4031582" y="2594045"/>
            <a:ext cx="1711993" cy="8636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dirty="0">
                <a:solidFill>
                  <a:schemeClr val="tx2"/>
                </a:solidFill>
                <a:latin typeface="+mn-lt"/>
                <a:cs typeface="Arial" panose="020B0604020202020204" pitchFamily="34" charset="0"/>
              </a:rPr>
              <a:t>Use a sweep net to sweep through long grasses.</a:t>
            </a:r>
          </a:p>
        </p:txBody>
      </p:sp>
      <p:pic>
        <p:nvPicPr>
          <p:cNvPr id="10" name="Picture 2" descr="Rocks Boulders - Free vector graphic on Pixabay">
            <a:extLst>
              <a:ext uri="{FF2B5EF4-FFF2-40B4-BE49-F238E27FC236}">
                <a16:creationId xmlns:a16="http://schemas.microsoft.com/office/drawing/2014/main" id="{9E8355F7-06E2-DAC3-C1AE-124218DDEA1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6481" y="1520066"/>
            <a:ext cx="1842548" cy="129170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Magnifying Glass, Hand Glass, Magnify, Enlarge, Lens">
            <a:extLst>
              <a:ext uri="{FF2B5EF4-FFF2-40B4-BE49-F238E27FC236}">
                <a16:creationId xmlns:a16="http://schemas.microsoft.com/office/drawing/2014/main" id="{B0112215-8D95-EA1D-E411-49E5C52D5DD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34608" y="2509063"/>
            <a:ext cx="1598371" cy="12604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Bug Hunting 34">
            <a:extLst>
              <a:ext uri="{FF2B5EF4-FFF2-40B4-BE49-F238E27FC236}">
                <a16:creationId xmlns:a16="http://schemas.microsoft.com/office/drawing/2014/main" id="{D6072BD7-AAD7-C862-56A2-41C2D574C73E}"/>
              </a:ext>
            </a:extLst>
          </p:cNvPr>
          <p:cNvPicPr/>
          <p:nvPr/>
        </p:nvPicPr>
        <p:blipFill>
          <a:blip r:embed="rId5" cstate="email">
            <a:extLst>
              <a:ext uri="{28A0092B-C50C-407E-A947-70E740481C1C}">
                <a14:useLocalDpi xmlns:a14="http://schemas.microsoft.com/office/drawing/2010/main"/>
              </a:ext>
            </a:extLst>
          </a:blip>
          <a:srcRect/>
          <a:stretch>
            <a:fillRect/>
          </a:stretch>
        </p:blipFill>
        <p:spPr bwMode="auto">
          <a:xfrm>
            <a:off x="8439457" y="1532067"/>
            <a:ext cx="2777154" cy="1088389"/>
          </a:xfrm>
          <a:prstGeom prst="rect">
            <a:avLst/>
          </a:prstGeom>
          <a:noFill/>
        </p:spPr>
      </p:pic>
      <p:pic>
        <p:nvPicPr>
          <p:cNvPr id="13" name="Picture 12" descr="Bug Hunting 05">
            <a:extLst>
              <a:ext uri="{FF2B5EF4-FFF2-40B4-BE49-F238E27FC236}">
                <a16:creationId xmlns:a16="http://schemas.microsoft.com/office/drawing/2014/main" id="{C4A372D1-3626-FD15-084D-B699B4D833AF}"/>
              </a:ext>
            </a:extLst>
          </p:cNvPr>
          <p:cNvPicPr/>
          <p:nvPr/>
        </p:nvPicPr>
        <p:blipFill>
          <a:blip r:embed="rId6" cstate="email">
            <a:extLst>
              <a:ext uri="{28A0092B-C50C-407E-A947-70E740481C1C}">
                <a14:useLocalDpi xmlns:a14="http://schemas.microsoft.com/office/drawing/2010/main"/>
              </a:ext>
            </a:extLst>
          </a:blip>
          <a:srcRect/>
          <a:stretch>
            <a:fillRect/>
          </a:stretch>
        </p:blipFill>
        <p:spPr bwMode="auto">
          <a:xfrm>
            <a:off x="2263290" y="3940171"/>
            <a:ext cx="2733605" cy="1222485"/>
          </a:xfrm>
          <a:prstGeom prst="rect">
            <a:avLst/>
          </a:prstGeom>
          <a:noFill/>
        </p:spPr>
      </p:pic>
      <p:sp>
        <p:nvSpPr>
          <p:cNvPr id="14" name="Title 1">
            <a:extLst>
              <a:ext uri="{FF2B5EF4-FFF2-40B4-BE49-F238E27FC236}">
                <a16:creationId xmlns:a16="http://schemas.microsoft.com/office/drawing/2014/main" id="{F5154212-EEDE-65A9-ECBA-F8F9A3DE6FAC}"/>
              </a:ext>
            </a:extLst>
          </p:cNvPr>
          <p:cNvSpPr txBox="1">
            <a:spLocks/>
          </p:cNvSpPr>
          <p:nvPr/>
        </p:nvSpPr>
        <p:spPr>
          <a:xfrm>
            <a:off x="6249428" y="3838672"/>
            <a:ext cx="2561299" cy="62743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dirty="0">
                <a:solidFill>
                  <a:schemeClr val="tx2"/>
                </a:solidFill>
                <a:latin typeface="+mn-lt"/>
                <a:cs typeface="Arial" panose="020B0604020202020204" pitchFamily="34" charset="0"/>
              </a:rPr>
              <a:t>Use a magnifying glass to take a closer look.</a:t>
            </a:r>
          </a:p>
        </p:txBody>
      </p:sp>
      <p:pic>
        <p:nvPicPr>
          <p:cNvPr id="15" name="Picture 14" descr="https://mediacdn.nhbs.com/jackets/jackets_resizer_xlarge/23/233085.jpg">
            <a:extLst>
              <a:ext uri="{FF2B5EF4-FFF2-40B4-BE49-F238E27FC236}">
                <a16:creationId xmlns:a16="http://schemas.microsoft.com/office/drawing/2014/main" id="{1063A3EB-8117-2802-F4DC-BA4CE3173166}"/>
              </a:ext>
            </a:extLst>
          </p:cNvPr>
          <p:cNvPicPr/>
          <p:nvPr/>
        </p:nvPicPr>
        <p:blipFill>
          <a:blip r:embed="rId7">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4028980" y="1438882"/>
            <a:ext cx="1506023" cy="1012823"/>
          </a:xfrm>
          <a:prstGeom prst="rect">
            <a:avLst/>
          </a:prstGeom>
          <a:noFill/>
        </p:spPr>
      </p:pic>
      <p:pic>
        <p:nvPicPr>
          <p:cNvPr id="16" name="Picture 2" descr="Spider, Arachnid, Line Art, Insect, Animal, Vintage">
            <a:extLst>
              <a:ext uri="{FF2B5EF4-FFF2-40B4-BE49-F238E27FC236}">
                <a16:creationId xmlns:a16="http://schemas.microsoft.com/office/drawing/2014/main" id="{485F1212-73E4-6236-C6EE-B7CA6E8208E6}"/>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r="54241"/>
          <a:stretch/>
        </p:blipFill>
        <p:spPr bwMode="auto">
          <a:xfrm rot="20389296">
            <a:off x="541423" y="5136725"/>
            <a:ext cx="897073" cy="98021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Biodiversity, Earthworm, Fertilizer, Soil, Worm">
            <a:extLst>
              <a:ext uri="{FF2B5EF4-FFF2-40B4-BE49-F238E27FC236}">
                <a16:creationId xmlns:a16="http://schemas.microsoft.com/office/drawing/2014/main" id="{2EF468C5-FC31-AC0E-18BD-E18416D08197}"/>
              </a:ext>
            </a:extLst>
          </p:cNvPr>
          <p:cNvPicPr>
            <a:picLocks noChangeAspect="1" noChangeArrowheads="1"/>
          </p:cNvPicPr>
          <p:nvPr/>
        </p:nvPicPr>
        <p:blipFill>
          <a:blip r:embed="rId9" cstate="email">
            <a:clrChange>
              <a:clrFrom>
                <a:srgbClr val="2A2420">
                  <a:alpha val="18039"/>
                </a:srgbClr>
              </a:clrFrom>
              <a:clrTo>
                <a:srgbClr val="2A2420">
                  <a:alpha val="0"/>
                </a:srgbClr>
              </a:clrTo>
            </a:clrChange>
            <a:extLst>
              <a:ext uri="{28A0092B-C50C-407E-A947-70E740481C1C}">
                <a14:useLocalDpi xmlns:a14="http://schemas.microsoft.com/office/drawing/2010/main"/>
              </a:ext>
            </a:extLst>
          </a:blip>
          <a:srcRect/>
          <a:stretch>
            <a:fillRect/>
          </a:stretch>
        </p:blipFill>
        <p:spPr bwMode="auto">
          <a:xfrm rot="4130051">
            <a:off x="7140231" y="4742514"/>
            <a:ext cx="797411" cy="112796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Animal, Garden, Gastropoda, Mollusc, Shell, Snail">
            <a:extLst>
              <a:ext uri="{FF2B5EF4-FFF2-40B4-BE49-F238E27FC236}">
                <a16:creationId xmlns:a16="http://schemas.microsoft.com/office/drawing/2014/main" id="{600C04EB-63F8-35EB-98FA-93EC65673F77}"/>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0044114" y="413751"/>
            <a:ext cx="1338051" cy="669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0794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73A3D4-D509-A767-506B-14A4BC52A3B2}"/>
              </a:ext>
            </a:extLst>
          </p:cNvPr>
          <p:cNvSpPr>
            <a:spLocks noGrp="1"/>
          </p:cNvSpPr>
          <p:nvPr>
            <p:ph type="sldNum" sz="quarter" idx="12"/>
          </p:nvPr>
        </p:nvSpPr>
        <p:spPr/>
        <p:txBody>
          <a:bodyPr/>
          <a:lstStyle/>
          <a:p>
            <a:fld id="{A36854FA-307F-854E-96D4-DE585DB24BD3}" type="slidenum">
              <a:rPr lang="en-GB" noProof="0" smtClean="0"/>
              <a:t>14</a:t>
            </a:fld>
            <a:endParaRPr lang="en-GB" noProof="0"/>
          </a:p>
        </p:txBody>
      </p:sp>
      <p:sp>
        <p:nvSpPr>
          <p:cNvPr id="3" name="Rectangle 2">
            <a:extLst>
              <a:ext uri="{FF2B5EF4-FFF2-40B4-BE49-F238E27FC236}">
                <a16:creationId xmlns:a16="http://schemas.microsoft.com/office/drawing/2014/main" id="{D1FDF889-6988-EAA6-47BC-48F8E5EDD144}"/>
              </a:ext>
            </a:extLst>
          </p:cNvPr>
          <p:cNvSpPr/>
          <p:nvPr/>
        </p:nvSpPr>
        <p:spPr>
          <a:xfrm>
            <a:off x="484311" y="288409"/>
            <a:ext cx="11107689" cy="5761044"/>
          </a:xfrm>
          <a:prstGeom prst="rect">
            <a:avLst/>
          </a:prstGeom>
          <a:solidFill>
            <a:schemeClr val="bg1"/>
          </a:solidFill>
          <a:ln w="920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812DCFAB-8302-DB38-19D3-3700823F51DD}"/>
              </a:ext>
            </a:extLst>
          </p:cNvPr>
          <p:cNvSpPr txBox="1">
            <a:spLocks/>
          </p:cNvSpPr>
          <p:nvPr/>
        </p:nvSpPr>
        <p:spPr>
          <a:xfrm>
            <a:off x="1915260" y="571781"/>
            <a:ext cx="8361480" cy="676171"/>
          </a:xfrm>
          <a:prstGeom prst="rect">
            <a:avLst/>
          </a:prstGeom>
        </p:spPr>
        <p:txBody>
          <a:bodyPr>
            <a:noAutofit/>
          </a:bodyPr>
          <a:lst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a:lstStyle>
          <a:p>
            <a:r>
              <a:rPr lang="en-US" sz="4800" dirty="0">
                <a:latin typeface="+mj-lt"/>
                <a:cs typeface="Arial" panose="020B0604020202020204" pitchFamily="34" charset="0"/>
              </a:rPr>
              <a:t>Minibeast Investigation</a:t>
            </a:r>
            <a:endParaRPr lang="en-GB" sz="4800" dirty="0">
              <a:latin typeface="+mj-lt"/>
              <a:cs typeface="Arial" panose="020B0604020202020204" pitchFamily="34" charset="0"/>
            </a:endParaRPr>
          </a:p>
        </p:txBody>
      </p:sp>
      <p:sp>
        <p:nvSpPr>
          <p:cNvPr id="5" name="Title 1">
            <a:extLst>
              <a:ext uri="{FF2B5EF4-FFF2-40B4-BE49-F238E27FC236}">
                <a16:creationId xmlns:a16="http://schemas.microsoft.com/office/drawing/2014/main" id="{ACDF8DCE-1B53-480E-ECAC-AE3C33395591}"/>
              </a:ext>
            </a:extLst>
          </p:cNvPr>
          <p:cNvSpPr txBox="1">
            <a:spLocks/>
          </p:cNvSpPr>
          <p:nvPr/>
        </p:nvSpPr>
        <p:spPr>
          <a:xfrm>
            <a:off x="600000" y="1104421"/>
            <a:ext cx="10992000" cy="56425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dirty="0">
                <a:solidFill>
                  <a:schemeClr val="tx2"/>
                </a:solidFill>
                <a:latin typeface="+mn-lt"/>
                <a:cs typeface="Arial" panose="020B0604020202020204" pitchFamily="34" charset="0"/>
              </a:rPr>
              <a:t>Remember all minibeasts are living creatures so it is important to take care of them when carrying out a minibeast investigation:</a:t>
            </a:r>
            <a:endParaRPr lang="en-US" sz="1800" b="1" dirty="0">
              <a:solidFill>
                <a:schemeClr val="tx2"/>
              </a:solidFill>
              <a:latin typeface="+mn-lt"/>
              <a:cs typeface="Arial" panose="020B0604020202020204" pitchFamily="34" charset="0"/>
            </a:endParaRPr>
          </a:p>
        </p:txBody>
      </p:sp>
      <p:sp>
        <p:nvSpPr>
          <p:cNvPr id="6" name="Title 1">
            <a:extLst>
              <a:ext uri="{FF2B5EF4-FFF2-40B4-BE49-F238E27FC236}">
                <a16:creationId xmlns:a16="http://schemas.microsoft.com/office/drawing/2014/main" id="{4C995264-540F-CBD2-1026-3D44CB596FEF}"/>
              </a:ext>
            </a:extLst>
          </p:cNvPr>
          <p:cNvSpPr txBox="1">
            <a:spLocks/>
          </p:cNvSpPr>
          <p:nvPr/>
        </p:nvSpPr>
        <p:spPr>
          <a:xfrm>
            <a:off x="998377" y="4151464"/>
            <a:ext cx="2567239" cy="11976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dirty="0">
                <a:solidFill>
                  <a:schemeClr val="tx2"/>
                </a:solidFill>
                <a:latin typeface="+mn-lt"/>
                <a:cs typeface="Arial" panose="020B0604020202020204" pitchFamily="34" charset="0"/>
              </a:rPr>
              <a:t>Once</a:t>
            </a:r>
            <a:r>
              <a:rPr lang="en-US" sz="2000" dirty="0">
                <a:solidFill>
                  <a:schemeClr val="tx1">
                    <a:lumMod val="95000"/>
                    <a:lumOff val="5000"/>
                  </a:schemeClr>
                </a:solidFill>
                <a:latin typeface="Corbel" panose="020B0503020204020204" pitchFamily="34" charset="0"/>
                <a:cs typeface="Arial" panose="020B0604020202020204" pitchFamily="34" charset="0"/>
              </a:rPr>
              <a:t> </a:t>
            </a:r>
            <a:r>
              <a:rPr lang="en-US" sz="1800" dirty="0">
                <a:solidFill>
                  <a:schemeClr val="tx2"/>
                </a:solidFill>
                <a:latin typeface="+mn-lt"/>
                <a:cs typeface="Arial" panose="020B0604020202020204" pitchFamily="34" charset="0"/>
              </a:rPr>
              <a:t>you have finished looking at a minibeast, make sure you put it back where you found it.</a:t>
            </a:r>
          </a:p>
        </p:txBody>
      </p:sp>
      <p:sp>
        <p:nvSpPr>
          <p:cNvPr id="7" name="Title 1">
            <a:extLst>
              <a:ext uri="{FF2B5EF4-FFF2-40B4-BE49-F238E27FC236}">
                <a16:creationId xmlns:a16="http://schemas.microsoft.com/office/drawing/2014/main" id="{283E7B63-14EC-805C-B1AD-6DFBC4E6AF24}"/>
              </a:ext>
            </a:extLst>
          </p:cNvPr>
          <p:cNvSpPr txBox="1">
            <a:spLocks/>
          </p:cNvSpPr>
          <p:nvPr/>
        </p:nvSpPr>
        <p:spPr>
          <a:xfrm>
            <a:off x="8365494" y="3172899"/>
            <a:ext cx="3019599" cy="12631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dirty="0">
                <a:solidFill>
                  <a:schemeClr val="tx2"/>
                </a:solidFill>
                <a:latin typeface="+mn-lt"/>
                <a:cs typeface="Arial" panose="020B0604020202020204" pitchFamily="34" charset="0"/>
              </a:rPr>
              <a:t>Keep</a:t>
            </a:r>
            <a:r>
              <a:rPr lang="en-US" sz="2000" dirty="0">
                <a:solidFill>
                  <a:schemeClr val="tx1">
                    <a:lumMod val="95000"/>
                    <a:lumOff val="5000"/>
                  </a:schemeClr>
                </a:solidFill>
                <a:latin typeface="Corbel" panose="020B0503020204020204" pitchFamily="34" charset="0"/>
                <a:cs typeface="Arial" panose="020B0604020202020204" pitchFamily="34" charset="0"/>
              </a:rPr>
              <a:t> </a:t>
            </a:r>
            <a:r>
              <a:rPr lang="en-US" sz="1800" dirty="0">
                <a:solidFill>
                  <a:schemeClr val="tx2"/>
                </a:solidFill>
                <a:latin typeface="+mn-lt"/>
                <a:cs typeface="Arial" panose="020B0604020202020204" pitchFamily="34" charset="0"/>
              </a:rPr>
              <a:t>yourself safe; if you find a minibeast which can sting, don’t try and touch or collect it. Report any stings to an adult.</a:t>
            </a:r>
          </a:p>
        </p:txBody>
      </p:sp>
      <p:sp>
        <p:nvSpPr>
          <p:cNvPr id="8" name="Title 1">
            <a:extLst>
              <a:ext uri="{FF2B5EF4-FFF2-40B4-BE49-F238E27FC236}">
                <a16:creationId xmlns:a16="http://schemas.microsoft.com/office/drawing/2014/main" id="{95CA2CC8-7D3B-BD25-DA25-781FAA47CC7A}"/>
              </a:ext>
            </a:extLst>
          </p:cNvPr>
          <p:cNvSpPr txBox="1">
            <a:spLocks/>
          </p:cNvSpPr>
          <p:nvPr/>
        </p:nvSpPr>
        <p:spPr>
          <a:xfrm>
            <a:off x="941000" y="1915644"/>
            <a:ext cx="2098022" cy="11251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dirty="0">
                <a:solidFill>
                  <a:schemeClr val="tx2"/>
                </a:solidFill>
                <a:latin typeface="+mn-lt"/>
                <a:cs typeface="Arial" panose="020B0604020202020204" pitchFamily="34" charset="0"/>
              </a:rPr>
              <a:t>Be gentle! Minibeasts are much smaller than you are.</a:t>
            </a:r>
          </a:p>
        </p:txBody>
      </p:sp>
      <p:sp>
        <p:nvSpPr>
          <p:cNvPr id="9" name="Title 1">
            <a:extLst>
              <a:ext uri="{FF2B5EF4-FFF2-40B4-BE49-F238E27FC236}">
                <a16:creationId xmlns:a16="http://schemas.microsoft.com/office/drawing/2014/main" id="{44670D31-A401-CF60-DB1A-94A269768A69}"/>
              </a:ext>
            </a:extLst>
          </p:cNvPr>
          <p:cNvSpPr txBox="1">
            <a:spLocks/>
          </p:cNvSpPr>
          <p:nvPr/>
        </p:nvSpPr>
        <p:spPr>
          <a:xfrm>
            <a:off x="8890600" y="1461689"/>
            <a:ext cx="2586254" cy="14143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dirty="0">
                <a:solidFill>
                  <a:schemeClr val="tx2"/>
                </a:solidFill>
                <a:latin typeface="+mn-lt"/>
                <a:cs typeface="Arial" panose="020B0604020202020204" pitchFamily="34" charset="0"/>
              </a:rPr>
              <a:t>If you are using a bug pot, only have one minibeast in at a time; some minibeasts like to eat others!</a:t>
            </a:r>
          </a:p>
        </p:txBody>
      </p:sp>
      <p:pic>
        <p:nvPicPr>
          <p:cNvPr id="10" name="Picture 2" descr="Spider, Arachnid, Line Art, Insect, Animal, Vintage">
            <a:extLst>
              <a:ext uri="{FF2B5EF4-FFF2-40B4-BE49-F238E27FC236}">
                <a16:creationId xmlns:a16="http://schemas.microsoft.com/office/drawing/2014/main" id="{16A6CB8C-263D-ECE2-4FC4-A372B8C75888}"/>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rot="16452651">
            <a:off x="3150911" y="1361332"/>
            <a:ext cx="3918727" cy="4281927"/>
          </a:xfrm>
          <a:prstGeom prst="rect">
            <a:avLst/>
          </a:prstGeom>
          <a:noFill/>
          <a:extLst>
            <a:ext uri="{909E8E84-426E-40DD-AFC4-6F175D3DCCD1}">
              <a14:hiddenFill xmlns:a14="http://schemas.microsoft.com/office/drawing/2010/main">
                <a:solidFill>
                  <a:srgbClr val="FFFFFF"/>
                </a:solidFill>
              </a14:hiddenFill>
            </a:ext>
          </a:extLst>
        </p:spPr>
      </p:pic>
      <p:sp>
        <p:nvSpPr>
          <p:cNvPr id="11" name="Oval Callout 2">
            <a:extLst>
              <a:ext uri="{FF2B5EF4-FFF2-40B4-BE49-F238E27FC236}">
                <a16:creationId xmlns:a16="http://schemas.microsoft.com/office/drawing/2014/main" id="{52B9C9F2-53C3-BC71-E766-470F2EDB9275}"/>
              </a:ext>
            </a:extLst>
          </p:cNvPr>
          <p:cNvSpPr/>
          <p:nvPr/>
        </p:nvSpPr>
        <p:spPr>
          <a:xfrm>
            <a:off x="6853535" y="1734473"/>
            <a:ext cx="1671990" cy="913034"/>
          </a:xfrm>
          <a:prstGeom prst="wedgeEllipseCallout">
            <a:avLst>
              <a:gd name="adj1" fmla="val -68291"/>
              <a:gd name="adj2" fmla="val 69397"/>
            </a:avLst>
          </a:prstGeom>
          <a:solidFill>
            <a:schemeClr val="accent6">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2"/>
                </a:solidFill>
              </a:rPr>
              <a:t>Please look after me </a:t>
            </a:r>
            <a:endParaRPr lang="en-GB" b="1" dirty="0">
              <a:solidFill>
                <a:schemeClr val="tx2"/>
              </a:solidFill>
            </a:endParaRPr>
          </a:p>
        </p:txBody>
      </p:sp>
      <p:sp>
        <p:nvSpPr>
          <p:cNvPr id="12" name="Title 1">
            <a:extLst>
              <a:ext uri="{FF2B5EF4-FFF2-40B4-BE49-F238E27FC236}">
                <a16:creationId xmlns:a16="http://schemas.microsoft.com/office/drawing/2014/main" id="{F8A66667-37FD-0781-6967-6973CC474B85}"/>
              </a:ext>
            </a:extLst>
          </p:cNvPr>
          <p:cNvSpPr txBox="1">
            <a:spLocks/>
          </p:cNvSpPr>
          <p:nvPr/>
        </p:nvSpPr>
        <p:spPr>
          <a:xfrm>
            <a:off x="7492701" y="4922243"/>
            <a:ext cx="3676525" cy="9299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dirty="0">
                <a:solidFill>
                  <a:schemeClr val="tx2"/>
                </a:solidFill>
                <a:latin typeface="+mn-lt"/>
                <a:cs typeface="Arial" panose="020B0604020202020204" pitchFamily="34" charset="0"/>
              </a:rPr>
              <a:t>Don’t</a:t>
            </a:r>
            <a:r>
              <a:rPr lang="en-US" sz="2000" dirty="0">
                <a:solidFill>
                  <a:schemeClr val="tx1">
                    <a:lumMod val="95000"/>
                    <a:lumOff val="5000"/>
                  </a:schemeClr>
                </a:solidFill>
                <a:latin typeface="Corbel" panose="020B0503020204020204" pitchFamily="34" charset="0"/>
                <a:cs typeface="Arial" panose="020B0604020202020204" pitchFamily="34" charset="0"/>
              </a:rPr>
              <a:t> </a:t>
            </a:r>
            <a:r>
              <a:rPr lang="en-US" sz="1800" dirty="0">
                <a:solidFill>
                  <a:schemeClr val="tx2"/>
                </a:solidFill>
                <a:latin typeface="+mn-lt"/>
                <a:cs typeface="Arial" panose="020B0604020202020204" pitchFamily="34" charset="0"/>
              </a:rPr>
              <a:t>put your hands in your mouth. Wash your hands after the minibeast investigation.</a:t>
            </a:r>
          </a:p>
        </p:txBody>
      </p:sp>
      <p:cxnSp>
        <p:nvCxnSpPr>
          <p:cNvPr id="13" name="Straight Arrow Connector 12">
            <a:extLst>
              <a:ext uri="{FF2B5EF4-FFF2-40B4-BE49-F238E27FC236}">
                <a16:creationId xmlns:a16="http://schemas.microsoft.com/office/drawing/2014/main" id="{CF99C7B5-CA33-4544-A734-0966EFB36E6A}"/>
              </a:ext>
            </a:extLst>
          </p:cNvPr>
          <p:cNvCxnSpPr/>
          <p:nvPr/>
        </p:nvCxnSpPr>
        <p:spPr>
          <a:xfrm flipH="1" flipV="1">
            <a:off x="3002677" y="2547411"/>
            <a:ext cx="1746492" cy="518828"/>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117D4ED-C043-82E0-EC06-EC825D3A7256}"/>
              </a:ext>
            </a:extLst>
          </p:cNvPr>
          <p:cNvCxnSpPr/>
          <p:nvPr/>
        </p:nvCxnSpPr>
        <p:spPr>
          <a:xfrm flipH="1">
            <a:off x="3516110" y="3989471"/>
            <a:ext cx="1095641" cy="300448"/>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DD5E4CB5-1B82-336C-246F-7192B09BB1CD}"/>
              </a:ext>
            </a:extLst>
          </p:cNvPr>
          <p:cNvCxnSpPr/>
          <p:nvPr/>
        </p:nvCxnSpPr>
        <p:spPr>
          <a:xfrm flipV="1">
            <a:off x="7413839" y="2605380"/>
            <a:ext cx="1319973" cy="504464"/>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A251B7D-34A7-FE70-9328-74159323CA77}"/>
              </a:ext>
            </a:extLst>
          </p:cNvPr>
          <p:cNvCxnSpPr/>
          <p:nvPr/>
        </p:nvCxnSpPr>
        <p:spPr>
          <a:xfrm>
            <a:off x="6757500" y="3400428"/>
            <a:ext cx="1597843" cy="241346"/>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CACE6C6-DD05-7261-B814-69679CBDD069}"/>
              </a:ext>
            </a:extLst>
          </p:cNvPr>
          <p:cNvCxnSpPr/>
          <p:nvPr/>
        </p:nvCxnSpPr>
        <p:spPr>
          <a:xfrm>
            <a:off x="6511653" y="4316370"/>
            <a:ext cx="1063611" cy="569898"/>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0243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0A93096-C18F-9C82-AF40-AA9C50965C28}"/>
              </a:ext>
            </a:extLst>
          </p:cNvPr>
          <p:cNvSpPr>
            <a:spLocks noGrp="1"/>
          </p:cNvSpPr>
          <p:nvPr>
            <p:ph type="sldNum" sz="quarter" idx="12"/>
          </p:nvPr>
        </p:nvSpPr>
        <p:spPr/>
        <p:txBody>
          <a:bodyPr/>
          <a:lstStyle/>
          <a:p>
            <a:fld id="{A36854FA-307F-854E-96D4-DE585DB24BD3}" type="slidenum">
              <a:rPr lang="en-GB" noProof="0" smtClean="0"/>
              <a:t>15</a:t>
            </a:fld>
            <a:endParaRPr lang="en-GB" noProof="0"/>
          </a:p>
        </p:txBody>
      </p:sp>
      <p:pic>
        <p:nvPicPr>
          <p:cNvPr id="3" name="Picture 2" descr="http://cdn.worldslargestlesson.globalgoals.org/2015/09/TGG_Icon_Color_15.jpg">
            <a:extLst>
              <a:ext uri="{FF2B5EF4-FFF2-40B4-BE49-F238E27FC236}">
                <a16:creationId xmlns:a16="http://schemas.microsoft.com/office/drawing/2014/main" id="{8053B6D3-4A19-9131-9B9B-F99E96C2279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41964" y="227564"/>
            <a:ext cx="6054436" cy="605443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434E1D0F-89A4-850B-AF00-368DD2D23246}"/>
              </a:ext>
            </a:extLst>
          </p:cNvPr>
          <p:cNvSpPr txBox="1">
            <a:spLocks/>
          </p:cNvSpPr>
          <p:nvPr/>
        </p:nvSpPr>
        <p:spPr>
          <a:xfrm>
            <a:off x="152400" y="869981"/>
            <a:ext cx="2978727" cy="2926164"/>
          </a:xfrm>
          <a:prstGeom prst="rect">
            <a:avLst/>
          </a:prstGeom>
        </p:spPr>
        <p:txBody>
          <a:bodyPr>
            <a:noAutofit/>
          </a:bodyPr>
          <a:lst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a:lstStyle>
          <a:p>
            <a:r>
              <a:rPr lang="en-GB" sz="3200" b="1" dirty="0">
                <a:latin typeface="+mj-lt"/>
              </a:rPr>
              <a:t>Lesson</a:t>
            </a:r>
            <a:r>
              <a:rPr lang="en-GB" sz="3200" b="1" dirty="0">
                <a:solidFill>
                  <a:srgbClr val="00B050"/>
                </a:solidFill>
                <a:latin typeface="+mj-lt"/>
                <a:cs typeface="Arial" panose="020B0604020202020204" pitchFamily="34" charset="0"/>
              </a:rPr>
              <a:t> </a:t>
            </a:r>
            <a:r>
              <a:rPr lang="en-GB" sz="3200" b="1" dirty="0">
                <a:latin typeface="+mj-lt"/>
                <a:cs typeface="Arial" panose="020B0604020202020204" pitchFamily="34" charset="0"/>
              </a:rPr>
              <a:t>7</a:t>
            </a:r>
            <a:br>
              <a:rPr lang="en-GB" b="1" dirty="0">
                <a:latin typeface="+mj-lt"/>
              </a:rPr>
            </a:br>
            <a:r>
              <a:rPr lang="en-GB" dirty="0">
                <a:latin typeface="+mn-lt"/>
                <a:cs typeface="Arial" panose="020B0604020202020204" pitchFamily="34" charset="0"/>
              </a:rPr>
              <a:t>Who is to Blame? </a:t>
            </a:r>
            <a:endParaRPr lang="en-GB" dirty="0">
              <a:latin typeface="+mn-lt"/>
            </a:endParaRPr>
          </a:p>
        </p:txBody>
      </p:sp>
    </p:spTree>
    <p:extLst>
      <p:ext uri="{BB962C8B-B14F-4D97-AF65-F5344CB8AC3E}">
        <p14:creationId xmlns:p14="http://schemas.microsoft.com/office/powerpoint/2010/main" val="3919766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61775F5-B24F-BB78-DBEE-22F14832828C}"/>
              </a:ext>
            </a:extLst>
          </p:cNvPr>
          <p:cNvSpPr>
            <a:spLocks noGrp="1"/>
          </p:cNvSpPr>
          <p:nvPr>
            <p:ph type="sldNum" sz="quarter" idx="12"/>
          </p:nvPr>
        </p:nvSpPr>
        <p:spPr/>
        <p:txBody>
          <a:bodyPr/>
          <a:lstStyle/>
          <a:p>
            <a:fld id="{A36854FA-307F-854E-96D4-DE585DB24BD3}" type="slidenum">
              <a:rPr lang="en-GB" noProof="0" smtClean="0"/>
              <a:t>16</a:t>
            </a:fld>
            <a:endParaRPr lang="en-GB" noProof="0"/>
          </a:p>
        </p:txBody>
      </p:sp>
      <p:sp>
        <p:nvSpPr>
          <p:cNvPr id="3" name="Rectangle 2">
            <a:extLst>
              <a:ext uri="{FF2B5EF4-FFF2-40B4-BE49-F238E27FC236}">
                <a16:creationId xmlns:a16="http://schemas.microsoft.com/office/drawing/2014/main" id="{52AABDF8-E4DA-50A4-AA5F-7B9619AE0123}"/>
              </a:ext>
            </a:extLst>
          </p:cNvPr>
          <p:cNvSpPr/>
          <p:nvPr/>
        </p:nvSpPr>
        <p:spPr>
          <a:xfrm>
            <a:off x="558344" y="256625"/>
            <a:ext cx="10943738" cy="5892511"/>
          </a:xfrm>
          <a:prstGeom prst="rect">
            <a:avLst/>
          </a:prstGeom>
          <a:solidFill>
            <a:schemeClr val="accent6">
              <a:lumMod val="20000"/>
              <a:lumOff val="80000"/>
            </a:schemeClr>
          </a:solidFill>
          <a:ln w="920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3F0EF253-1138-930A-3D3A-DDF67FD64A5D}"/>
              </a:ext>
            </a:extLst>
          </p:cNvPr>
          <p:cNvSpPr txBox="1">
            <a:spLocks/>
          </p:cNvSpPr>
          <p:nvPr/>
        </p:nvSpPr>
        <p:spPr>
          <a:xfrm>
            <a:off x="4721670" y="604633"/>
            <a:ext cx="6472935" cy="677499"/>
          </a:xfrm>
          <a:prstGeom prst="rect">
            <a:avLst/>
          </a:prstGeom>
        </p:spPr>
        <p:txBody>
          <a:bodyPr>
            <a:noAutofit/>
          </a:bodyPr>
          <a:lst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a:lstStyle>
          <a:p>
            <a:r>
              <a:rPr lang="en-US" sz="5800" b="1" dirty="0">
                <a:solidFill>
                  <a:srgbClr val="C00000"/>
                </a:solidFill>
                <a:latin typeface="+mj-lt"/>
                <a:cs typeface="Arial" panose="020B0604020202020204" pitchFamily="34" charset="0"/>
              </a:rPr>
              <a:t>Threats</a:t>
            </a:r>
            <a:endParaRPr lang="en-GB" sz="5800" dirty="0">
              <a:solidFill>
                <a:srgbClr val="C00000"/>
              </a:solidFill>
              <a:latin typeface="+mj-lt"/>
              <a:cs typeface="Arial" panose="020B0604020202020204" pitchFamily="34" charset="0"/>
            </a:endParaRPr>
          </a:p>
        </p:txBody>
      </p:sp>
      <p:sp>
        <p:nvSpPr>
          <p:cNvPr id="5" name="Rounded Rectangle 5">
            <a:extLst>
              <a:ext uri="{FF2B5EF4-FFF2-40B4-BE49-F238E27FC236}">
                <a16:creationId xmlns:a16="http://schemas.microsoft.com/office/drawing/2014/main" id="{8E74F9C2-EAF2-1D46-BAAE-DFB50FE9745C}"/>
              </a:ext>
            </a:extLst>
          </p:cNvPr>
          <p:cNvSpPr/>
          <p:nvPr/>
        </p:nvSpPr>
        <p:spPr>
          <a:xfrm>
            <a:off x="4944824" y="4361109"/>
            <a:ext cx="2785046" cy="677499"/>
          </a:xfrm>
          <a:prstGeom prst="roundRect">
            <a:avLst/>
          </a:prstGeom>
          <a:solidFill>
            <a:srgbClr val="CC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Invasive Species</a:t>
            </a:r>
            <a:endParaRPr lang="en-GB" sz="2400" b="1" dirty="0"/>
          </a:p>
        </p:txBody>
      </p:sp>
      <p:sp>
        <p:nvSpPr>
          <p:cNvPr id="6" name="Rounded Rectangle 17">
            <a:extLst>
              <a:ext uri="{FF2B5EF4-FFF2-40B4-BE49-F238E27FC236}">
                <a16:creationId xmlns:a16="http://schemas.microsoft.com/office/drawing/2014/main" id="{B17BA861-4375-767F-4008-DF7AC6E85DDC}"/>
              </a:ext>
            </a:extLst>
          </p:cNvPr>
          <p:cNvSpPr/>
          <p:nvPr/>
        </p:nvSpPr>
        <p:spPr>
          <a:xfrm>
            <a:off x="1405830" y="3207717"/>
            <a:ext cx="2785046" cy="677499"/>
          </a:xfrm>
          <a:prstGeom prst="roundRect">
            <a:avLst/>
          </a:prstGeom>
          <a:solidFill>
            <a:srgbClr val="CC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Pollution</a:t>
            </a:r>
            <a:endParaRPr lang="en-GB" sz="2400" b="1" dirty="0"/>
          </a:p>
        </p:txBody>
      </p:sp>
      <p:sp>
        <p:nvSpPr>
          <p:cNvPr id="7" name="Rounded Rectangle 18">
            <a:extLst>
              <a:ext uri="{FF2B5EF4-FFF2-40B4-BE49-F238E27FC236}">
                <a16:creationId xmlns:a16="http://schemas.microsoft.com/office/drawing/2014/main" id="{88AF73BE-EB09-F3EC-C1F2-E8D072A937CD}"/>
              </a:ext>
            </a:extLst>
          </p:cNvPr>
          <p:cNvSpPr/>
          <p:nvPr/>
        </p:nvSpPr>
        <p:spPr>
          <a:xfrm>
            <a:off x="1405832" y="1108757"/>
            <a:ext cx="2785046" cy="677499"/>
          </a:xfrm>
          <a:prstGeom prst="roundRect">
            <a:avLst/>
          </a:prstGeom>
          <a:solidFill>
            <a:srgbClr val="CC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Deforestation</a:t>
            </a:r>
            <a:endParaRPr lang="en-GB" sz="2400" b="1" dirty="0"/>
          </a:p>
        </p:txBody>
      </p:sp>
      <p:sp>
        <p:nvSpPr>
          <p:cNvPr id="8" name="Rounded Rectangle 19">
            <a:extLst>
              <a:ext uri="{FF2B5EF4-FFF2-40B4-BE49-F238E27FC236}">
                <a16:creationId xmlns:a16="http://schemas.microsoft.com/office/drawing/2014/main" id="{436110D2-FF72-AF40-E59A-6F3A681C6CD8}"/>
              </a:ext>
            </a:extLst>
          </p:cNvPr>
          <p:cNvSpPr/>
          <p:nvPr/>
        </p:nvSpPr>
        <p:spPr>
          <a:xfrm>
            <a:off x="1405831" y="2185947"/>
            <a:ext cx="2785046" cy="677499"/>
          </a:xfrm>
          <a:prstGeom prst="roundRect">
            <a:avLst/>
          </a:prstGeom>
          <a:solidFill>
            <a:srgbClr val="CC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Climate Change</a:t>
            </a:r>
            <a:endParaRPr lang="en-GB" sz="2400" b="1" dirty="0"/>
          </a:p>
        </p:txBody>
      </p:sp>
      <p:sp>
        <p:nvSpPr>
          <p:cNvPr id="9" name="Rounded Rectangle 20">
            <a:extLst>
              <a:ext uri="{FF2B5EF4-FFF2-40B4-BE49-F238E27FC236}">
                <a16:creationId xmlns:a16="http://schemas.microsoft.com/office/drawing/2014/main" id="{90E289E2-692A-A022-F2ED-74BB90E4F724}"/>
              </a:ext>
            </a:extLst>
          </p:cNvPr>
          <p:cNvSpPr/>
          <p:nvPr/>
        </p:nvSpPr>
        <p:spPr>
          <a:xfrm>
            <a:off x="4944825" y="3207717"/>
            <a:ext cx="2785046" cy="677499"/>
          </a:xfrm>
          <a:prstGeom prst="roundRect">
            <a:avLst/>
          </a:prstGeom>
          <a:solidFill>
            <a:srgbClr val="CC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Poaching</a:t>
            </a:r>
            <a:endParaRPr lang="en-GB" sz="2400" b="1" dirty="0"/>
          </a:p>
        </p:txBody>
      </p:sp>
      <p:sp>
        <p:nvSpPr>
          <p:cNvPr id="10" name="Rounded Rectangle 21">
            <a:extLst>
              <a:ext uri="{FF2B5EF4-FFF2-40B4-BE49-F238E27FC236}">
                <a16:creationId xmlns:a16="http://schemas.microsoft.com/office/drawing/2014/main" id="{49905DC4-3288-CEC5-B708-FAA66A2C05E8}"/>
              </a:ext>
            </a:extLst>
          </p:cNvPr>
          <p:cNvSpPr/>
          <p:nvPr/>
        </p:nvSpPr>
        <p:spPr>
          <a:xfrm>
            <a:off x="4944825" y="2158237"/>
            <a:ext cx="2785046" cy="677499"/>
          </a:xfrm>
          <a:prstGeom prst="roundRect">
            <a:avLst/>
          </a:prstGeom>
          <a:solidFill>
            <a:srgbClr val="CC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Disease</a:t>
            </a:r>
            <a:endParaRPr lang="en-GB" sz="2400" b="1" dirty="0"/>
          </a:p>
        </p:txBody>
      </p:sp>
      <p:sp>
        <p:nvSpPr>
          <p:cNvPr id="11" name="Rounded Rectangle 22">
            <a:extLst>
              <a:ext uri="{FF2B5EF4-FFF2-40B4-BE49-F238E27FC236}">
                <a16:creationId xmlns:a16="http://schemas.microsoft.com/office/drawing/2014/main" id="{B3885269-F5A6-F056-C261-766594ECA821}"/>
              </a:ext>
            </a:extLst>
          </p:cNvPr>
          <p:cNvSpPr/>
          <p:nvPr/>
        </p:nvSpPr>
        <p:spPr>
          <a:xfrm>
            <a:off x="8483818" y="1108757"/>
            <a:ext cx="2785046" cy="677499"/>
          </a:xfrm>
          <a:prstGeom prst="roundRect">
            <a:avLst/>
          </a:prstGeom>
          <a:solidFill>
            <a:srgbClr val="CC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Litter</a:t>
            </a:r>
            <a:endParaRPr lang="en-GB" sz="2400" b="1" dirty="0"/>
          </a:p>
        </p:txBody>
      </p:sp>
      <p:sp>
        <p:nvSpPr>
          <p:cNvPr id="12" name="Rounded Rectangle 23">
            <a:extLst>
              <a:ext uri="{FF2B5EF4-FFF2-40B4-BE49-F238E27FC236}">
                <a16:creationId xmlns:a16="http://schemas.microsoft.com/office/drawing/2014/main" id="{26F502A4-90B8-7EF6-870C-BEA67AE37D43}"/>
              </a:ext>
            </a:extLst>
          </p:cNvPr>
          <p:cNvSpPr/>
          <p:nvPr/>
        </p:nvSpPr>
        <p:spPr>
          <a:xfrm>
            <a:off x="8483817" y="3207717"/>
            <a:ext cx="2785046" cy="677499"/>
          </a:xfrm>
          <a:prstGeom prst="roundRect">
            <a:avLst/>
          </a:prstGeom>
          <a:solidFill>
            <a:srgbClr val="CC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Pesticides</a:t>
            </a:r>
            <a:endParaRPr lang="en-GB" sz="2400" b="1" dirty="0"/>
          </a:p>
        </p:txBody>
      </p:sp>
      <p:sp>
        <p:nvSpPr>
          <p:cNvPr id="13" name="Rounded Rectangle 24">
            <a:extLst>
              <a:ext uri="{FF2B5EF4-FFF2-40B4-BE49-F238E27FC236}">
                <a16:creationId xmlns:a16="http://schemas.microsoft.com/office/drawing/2014/main" id="{A6B45BFC-543D-BAFB-D269-5FC053409278}"/>
              </a:ext>
            </a:extLst>
          </p:cNvPr>
          <p:cNvSpPr/>
          <p:nvPr/>
        </p:nvSpPr>
        <p:spPr>
          <a:xfrm>
            <a:off x="4944825" y="1108757"/>
            <a:ext cx="2785046" cy="677499"/>
          </a:xfrm>
          <a:prstGeom prst="roundRect">
            <a:avLst/>
          </a:prstGeom>
          <a:solidFill>
            <a:srgbClr val="CC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Building</a:t>
            </a:r>
            <a:endParaRPr lang="en-GB" sz="2400" b="1" dirty="0"/>
          </a:p>
        </p:txBody>
      </p:sp>
      <p:sp>
        <p:nvSpPr>
          <p:cNvPr id="14" name="Rounded Rectangle 25">
            <a:extLst>
              <a:ext uri="{FF2B5EF4-FFF2-40B4-BE49-F238E27FC236}">
                <a16:creationId xmlns:a16="http://schemas.microsoft.com/office/drawing/2014/main" id="{E5786323-44AC-58F9-C847-547AF7E0E02C}"/>
              </a:ext>
            </a:extLst>
          </p:cNvPr>
          <p:cNvSpPr/>
          <p:nvPr/>
        </p:nvSpPr>
        <p:spPr>
          <a:xfrm>
            <a:off x="8483818" y="2158237"/>
            <a:ext cx="2785046" cy="677499"/>
          </a:xfrm>
          <a:prstGeom prst="roundRect">
            <a:avLst/>
          </a:prstGeom>
          <a:solidFill>
            <a:srgbClr val="CC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Food</a:t>
            </a:r>
            <a:endParaRPr lang="en-GB" sz="2400" b="1" dirty="0"/>
          </a:p>
        </p:txBody>
      </p:sp>
      <p:pic>
        <p:nvPicPr>
          <p:cNvPr id="15" name="Picture 6" descr="yellow and red boat on sea during daytime">
            <a:extLst>
              <a:ext uri="{FF2B5EF4-FFF2-40B4-BE49-F238E27FC236}">
                <a16:creationId xmlns:a16="http://schemas.microsoft.com/office/drawing/2014/main" id="{EBD75B27-5C95-7753-1EC6-45216F37E2F3}"/>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04508" y="4651335"/>
            <a:ext cx="3777799" cy="134232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brown tree log on green grass field during daytime">
            <a:extLst>
              <a:ext uri="{FF2B5EF4-FFF2-40B4-BE49-F238E27FC236}">
                <a16:creationId xmlns:a16="http://schemas.microsoft.com/office/drawing/2014/main" id="{B29A9CC1-FDC2-AAFD-3438-DA4A323C7B8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58138" y="4704169"/>
            <a:ext cx="3381862" cy="1324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0182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C036CB-FBA0-DEE3-924F-F6DF022E4AD3}"/>
              </a:ext>
            </a:extLst>
          </p:cNvPr>
          <p:cNvSpPr>
            <a:spLocks noGrp="1"/>
          </p:cNvSpPr>
          <p:nvPr>
            <p:ph type="sldNum" sz="quarter" idx="12"/>
          </p:nvPr>
        </p:nvSpPr>
        <p:spPr/>
        <p:txBody>
          <a:bodyPr/>
          <a:lstStyle/>
          <a:p>
            <a:fld id="{A36854FA-307F-854E-96D4-DE585DB24BD3}" type="slidenum">
              <a:rPr lang="en-GB" noProof="0" smtClean="0"/>
              <a:t>17</a:t>
            </a:fld>
            <a:endParaRPr lang="en-GB" noProof="0"/>
          </a:p>
        </p:txBody>
      </p:sp>
      <p:sp>
        <p:nvSpPr>
          <p:cNvPr id="3" name="Rectangle 2">
            <a:extLst>
              <a:ext uri="{FF2B5EF4-FFF2-40B4-BE49-F238E27FC236}">
                <a16:creationId xmlns:a16="http://schemas.microsoft.com/office/drawing/2014/main" id="{4B81D3A1-CDA4-2E46-00F8-C23A16EF99ED}"/>
              </a:ext>
            </a:extLst>
          </p:cNvPr>
          <p:cNvSpPr/>
          <p:nvPr/>
        </p:nvSpPr>
        <p:spPr>
          <a:xfrm>
            <a:off x="707091" y="371475"/>
            <a:ext cx="10689686" cy="5587978"/>
          </a:xfrm>
          <a:prstGeom prst="rect">
            <a:avLst/>
          </a:prstGeom>
          <a:solidFill>
            <a:schemeClr val="bg1"/>
          </a:solidFill>
          <a:ln w="920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B3833043-6F32-1BA9-8AAF-B9A7597BF946}"/>
              </a:ext>
            </a:extLst>
          </p:cNvPr>
          <p:cNvSpPr txBox="1">
            <a:spLocks/>
          </p:cNvSpPr>
          <p:nvPr/>
        </p:nvSpPr>
        <p:spPr>
          <a:xfrm>
            <a:off x="4504119" y="214084"/>
            <a:ext cx="4728886" cy="267535"/>
          </a:xfrm>
          <a:prstGeom prst="rect">
            <a:avLst/>
          </a:prstGeom>
        </p:spPr>
        <p:txBody>
          <a:bodyPr>
            <a:noAutofit/>
          </a:bodyPr>
          <a:lst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a:lstStyle>
          <a:p>
            <a:br>
              <a:rPr lang="en-US" sz="3600" dirty="0">
                <a:latin typeface="+mj-lt"/>
                <a:cs typeface="Arial" panose="020B0604020202020204" pitchFamily="34" charset="0"/>
              </a:rPr>
            </a:br>
            <a:r>
              <a:rPr lang="en-US" sz="3600" dirty="0">
                <a:latin typeface="+mj-lt"/>
                <a:cs typeface="Arial" panose="020B0604020202020204" pitchFamily="34" charset="0"/>
              </a:rPr>
              <a:t>Pesticides</a:t>
            </a:r>
            <a:endParaRPr lang="en-GB" sz="3600" dirty="0">
              <a:latin typeface="+mj-lt"/>
              <a:cs typeface="Arial" panose="020B0604020202020204" pitchFamily="34" charset="0"/>
            </a:endParaRPr>
          </a:p>
        </p:txBody>
      </p:sp>
      <p:sp>
        <p:nvSpPr>
          <p:cNvPr id="5" name="Title 1">
            <a:extLst>
              <a:ext uri="{FF2B5EF4-FFF2-40B4-BE49-F238E27FC236}">
                <a16:creationId xmlns:a16="http://schemas.microsoft.com/office/drawing/2014/main" id="{E833A7B8-3FC1-0BE9-7CF0-519BB946EE4A}"/>
              </a:ext>
            </a:extLst>
          </p:cNvPr>
          <p:cNvSpPr txBox="1">
            <a:spLocks/>
          </p:cNvSpPr>
          <p:nvPr/>
        </p:nvSpPr>
        <p:spPr>
          <a:xfrm>
            <a:off x="915673" y="1014966"/>
            <a:ext cx="10409216" cy="13724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a:solidFill>
                  <a:schemeClr val="tx2"/>
                </a:solidFill>
                <a:latin typeface="+mn-lt"/>
                <a:cs typeface="Arial" panose="020B0604020202020204" pitchFamily="34" charset="0"/>
              </a:rPr>
              <a:t>Pesticides = a substance used to destroy insects (insecticides), weeds (herbicides) or fungi (fungicides) that are considered to be unwanted.</a:t>
            </a:r>
          </a:p>
          <a:p>
            <a:endParaRPr lang="en-US" sz="1600" dirty="0">
              <a:solidFill>
                <a:schemeClr val="tx2"/>
              </a:solidFill>
              <a:latin typeface="+mn-lt"/>
              <a:cs typeface="Arial" panose="020B0604020202020204" pitchFamily="34" charset="0"/>
            </a:endParaRPr>
          </a:p>
          <a:p>
            <a:r>
              <a:rPr lang="en-US" sz="1600" dirty="0">
                <a:solidFill>
                  <a:schemeClr val="tx2"/>
                </a:solidFill>
                <a:latin typeface="+mn-lt"/>
                <a:cs typeface="Arial" panose="020B0604020202020204" pitchFamily="34" charset="0"/>
              </a:rPr>
              <a:t>Often pesticides are used on plants that are grown for human usage e.g. for food, medicine, etc. to protect them from being destroyed.</a:t>
            </a:r>
          </a:p>
        </p:txBody>
      </p:sp>
      <p:sp>
        <p:nvSpPr>
          <p:cNvPr id="6" name="AutoShape 2" descr="The Bugman: Potential Hazards of Pesticides">
            <a:extLst>
              <a:ext uri="{FF2B5EF4-FFF2-40B4-BE49-F238E27FC236}">
                <a16:creationId xmlns:a16="http://schemas.microsoft.com/office/drawing/2014/main" id="{B91D4273-4685-03E6-6F93-E74D7049C312}"/>
              </a:ext>
            </a:extLst>
          </p:cNvPr>
          <p:cNvSpPr>
            <a:spLocks noChangeAspect="1" noChangeArrowheads="1"/>
          </p:cNvSpPr>
          <p:nvPr/>
        </p:nvSpPr>
        <p:spPr bwMode="auto">
          <a:xfrm>
            <a:off x="683232" y="-915947"/>
            <a:ext cx="274719" cy="27472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4" descr="green grass">
            <a:extLst>
              <a:ext uri="{FF2B5EF4-FFF2-40B4-BE49-F238E27FC236}">
                <a16:creationId xmlns:a16="http://schemas.microsoft.com/office/drawing/2014/main" id="{1B6260AC-C584-58B0-1073-2CF29B72433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5673" y="2379801"/>
            <a:ext cx="3025592" cy="201807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Nuovo studio: I pesticidi sono una delle &amp;quot;principali cause ...">
            <a:extLst>
              <a:ext uri="{FF2B5EF4-FFF2-40B4-BE49-F238E27FC236}">
                <a16:creationId xmlns:a16="http://schemas.microsoft.com/office/drawing/2014/main" id="{C4C84B7C-C802-0648-CC63-7324D262708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48080" y="2363881"/>
            <a:ext cx="4170524" cy="202172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0B093B1F-AA3F-A0C8-09E4-530B1D01103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459743" y="2320619"/>
            <a:ext cx="2713519" cy="2018070"/>
          </a:xfrm>
          <a:prstGeom prst="rect">
            <a:avLst/>
          </a:prstGeom>
        </p:spPr>
      </p:pic>
      <p:sp>
        <p:nvSpPr>
          <p:cNvPr id="10" name="Title 1">
            <a:extLst>
              <a:ext uri="{FF2B5EF4-FFF2-40B4-BE49-F238E27FC236}">
                <a16:creationId xmlns:a16="http://schemas.microsoft.com/office/drawing/2014/main" id="{851E0CB3-5833-B691-47FE-0EA78F7555FF}"/>
              </a:ext>
            </a:extLst>
          </p:cNvPr>
          <p:cNvSpPr txBox="1">
            <a:spLocks/>
          </p:cNvSpPr>
          <p:nvPr/>
        </p:nvSpPr>
        <p:spPr>
          <a:xfrm>
            <a:off x="803147" y="4392137"/>
            <a:ext cx="10601554" cy="153820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dirty="0">
                <a:solidFill>
                  <a:schemeClr val="tx2"/>
                </a:solidFill>
                <a:latin typeface="+mn-lt"/>
                <a:cs typeface="Arial" panose="020B0604020202020204" pitchFamily="34" charset="0"/>
              </a:rPr>
              <a:t>However, pesticides can also have a negative impact:</a:t>
            </a:r>
          </a:p>
          <a:p>
            <a:pPr marL="285750" indent="-285750">
              <a:buFontTx/>
              <a:buChar char="-"/>
            </a:pPr>
            <a:r>
              <a:rPr lang="en-US" sz="1400" dirty="0">
                <a:solidFill>
                  <a:schemeClr val="tx2"/>
                </a:solidFill>
                <a:latin typeface="+mn-lt"/>
                <a:cs typeface="Arial" panose="020B0604020202020204" pitchFamily="34" charset="0"/>
              </a:rPr>
              <a:t>They are not always targeted, so they can harm or kill other insects in addition to the pests. It can also affect other animals in the food chain, such as birds, who can ingest the harmful pesticides when they feed on the insects.</a:t>
            </a:r>
          </a:p>
          <a:p>
            <a:pPr marL="285750" indent="-285750">
              <a:buFontTx/>
              <a:buChar char="-"/>
            </a:pPr>
            <a:r>
              <a:rPr lang="en-US" sz="1400" dirty="0">
                <a:solidFill>
                  <a:schemeClr val="tx2"/>
                </a:solidFill>
                <a:latin typeface="+mn-lt"/>
                <a:cs typeface="Arial" panose="020B0604020202020204" pitchFamily="34" charset="0"/>
              </a:rPr>
              <a:t>Pesticides sprayed near water (e.g. rivers, streams) can run off the fields into the water, which then becomes more acidic. This can harm animals living in the water and even lead to acid rain.</a:t>
            </a:r>
          </a:p>
          <a:p>
            <a:pPr marL="285750" indent="-285750">
              <a:buFontTx/>
              <a:buChar char="-"/>
            </a:pPr>
            <a:r>
              <a:rPr lang="en-US" sz="1400" dirty="0">
                <a:solidFill>
                  <a:schemeClr val="tx2"/>
                </a:solidFill>
                <a:latin typeface="+mn-lt"/>
                <a:cs typeface="Arial" panose="020B0604020202020204" pitchFamily="34" charset="0"/>
              </a:rPr>
              <a:t>Some pesticides can be harmful to human health.</a:t>
            </a:r>
          </a:p>
        </p:txBody>
      </p:sp>
    </p:spTree>
    <p:extLst>
      <p:ext uri="{BB962C8B-B14F-4D97-AF65-F5344CB8AC3E}">
        <p14:creationId xmlns:p14="http://schemas.microsoft.com/office/powerpoint/2010/main" val="1023012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259FD6D-0E6B-76A9-C5A5-43293AC7682A}"/>
              </a:ext>
            </a:extLst>
          </p:cNvPr>
          <p:cNvSpPr>
            <a:spLocks noGrp="1"/>
          </p:cNvSpPr>
          <p:nvPr>
            <p:ph type="sldNum" sz="quarter" idx="12"/>
          </p:nvPr>
        </p:nvSpPr>
        <p:spPr/>
        <p:txBody>
          <a:bodyPr/>
          <a:lstStyle/>
          <a:p>
            <a:fld id="{A36854FA-307F-854E-96D4-DE585DB24BD3}" type="slidenum">
              <a:rPr lang="en-GB" noProof="0" smtClean="0"/>
              <a:t>18</a:t>
            </a:fld>
            <a:endParaRPr lang="en-GB" noProof="0"/>
          </a:p>
        </p:txBody>
      </p:sp>
      <p:sp>
        <p:nvSpPr>
          <p:cNvPr id="3" name="Rectangle 2">
            <a:extLst>
              <a:ext uri="{FF2B5EF4-FFF2-40B4-BE49-F238E27FC236}">
                <a16:creationId xmlns:a16="http://schemas.microsoft.com/office/drawing/2014/main" id="{3D4B8FFD-9E52-6C96-E9CC-963FDA382AF4}"/>
              </a:ext>
            </a:extLst>
          </p:cNvPr>
          <p:cNvSpPr/>
          <p:nvPr/>
        </p:nvSpPr>
        <p:spPr>
          <a:xfrm>
            <a:off x="584355" y="445526"/>
            <a:ext cx="11202282" cy="5664437"/>
          </a:xfrm>
          <a:prstGeom prst="rect">
            <a:avLst/>
          </a:prstGeom>
          <a:solidFill>
            <a:schemeClr val="bg1"/>
          </a:solidFill>
          <a:ln w="920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CAF6FBE3-4ACC-4D75-2094-37ACBCF36E9D}"/>
              </a:ext>
            </a:extLst>
          </p:cNvPr>
          <p:cNvSpPr txBox="1">
            <a:spLocks/>
          </p:cNvSpPr>
          <p:nvPr/>
        </p:nvSpPr>
        <p:spPr>
          <a:xfrm>
            <a:off x="1107179" y="3826074"/>
            <a:ext cx="10679458" cy="16801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chemeClr val="tx2"/>
                </a:solidFill>
                <a:latin typeface="+mn-lt"/>
                <a:cs typeface="Arial" panose="020B0604020202020204" pitchFamily="34" charset="0"/>
              </a:rPr>
              <a:t> </a:t>
            </a:r>
          </a:p>
          <a:p>
            <a:endParaRPr lang="en-US" sz="1800" dirty="0">
              <a:solidFill>
                <a:schemeClr val="tx2"/>
              </a:solidFill>
              <a:latin typeface="+mn-lt"/>
              <a:cs typeface="Arial" panose="020B0604020202020204" pitchFamily="34" charset="0"/>
            </a:endParaRPr>
          </a:p>
          <a:p>
            <a:endParaRPr lang="en-US" sz="1800" dirty="0">
              <a:solidFill>
                <a:schemeClr val="tx2"/>
              </a:solidFill>
              <a:latin typeface="+mn-lt"/>
              <a:cs typeface="Arial" panose="020B0604020202020204" pitchFamily="34" charset="0"/>
            </a:endParaRPr>
          </a:p>
          <a:p>
            <a:pPr marL="457200" indent="-457200">
              <a:buAutoNum type="arabicPeriod"/>
            </a:pPr>
            <a:r>
              <a:rPr lang="en-US" sz="1800" dirty="0">
                <a:solidFill>
                  <a:schemeClr val="tx2"/>
                </a:solidFill>
                <a:latin typeface="+mn-lt"/>
                <a:cs typeface="Arial" panose="020B0604020202020204" pitchFamily="34" charset="0"/>
              </a:rPr>
              <a:t>List out the pros and cons of pesticides. Do you think they should continue to be used or should we be using alternatives?</a:t>
            </a:r>
          </a:p>
          <a:p>
            <a:pPr marL="457200" indent="-457200">
              <a:buAutoNum type="arabicPeriod"/>
            </a:pPr>
            <a:endParaRPr lang="en-US" sz="1800" dirty="0">
              <a:solidFill>
                <a:schemeClr val="tx2"/>
              </a:solidFill>
              <a:latin typeface="+mn-lt"/>
              <a:cs typeface="Arial" panose="020B0604020202020204" pitchFamily="34" charset="0"/>
            </a:endParaRPr>
          </a:p>
          <a:p>
            <a:pPr marL="457200" indent="-457200">
              <a:buAutoNum type="arabicPeriod"/>
            </a:pPr>
            <a:r>
              <a:rPr lang="en-US" sz="1800" dirty="0">
                <a:solidFill>
                  <a:schemeClr val="tx2"/>
                </a:solidFill>
                <a:latin typeface="+mn-lt"/>
                <a:cs typeface="Arial" panose="020B0604020202020204" pitchFamily="34" charset="0"/>
              </a:rPr>
              <a:t>Are pesticides used in your local area? What impact might they have on local animals and plants?</a:t>
            </a:r>
          </a:p>
          <a:p>
            <a:pPr marL="457200" indent="-457200">
              <a:buAutoNum type="arabicPeriod"/>
            </a:pPr>
            <a:endParaRPr lang="en-US" sz="1800" dirty="0">
              <a:solidFill>
                <a:schemeClr val="tx2"/>
              </a:solidFill>
              <a:latin typeface="+mn-lt"/>
              <a:cs typeface="Arial" panose="020B0604020202020204" pitchFamily="34" charset="0"/>
            </a:endParaRPr>
          </a:p>
          <a:p>
            <a:pPr marL="457200" indent="-457200">
              <a:buAutoNum type="arabicPeriod"/>
            </a:pPr>
            <a:r>
              <a:rPr lang="en-US" sz="1800" dirty="0">
                <a:solidFill>
                  <a:schemeClr val="tx2"/>
                </a:solidFill>
                <a:latin typeface="+mn-lt"/>
                <a:cs typeface="Arial" panose="020B0604020202020204" pitchFamily="34" charset="0"/>
              </a:rPr>
              <a:t>Research alternatives to pesticides. How could you raise awareness in your local community?</a:t>
            </a:r>
          </a:p>
          <a:p>
            <a:endParaRPr lang="en-US" sz="1800" dirty="0">
              <a:solidFill>
                <a:schemeClr val="tx2"/>
              </a:solidFill>
              <a:latin typeface="+mn-lt"/>
              <a:cs typeface="Arial" panose="020B0604020202020204" pitchFamily="34" charset="0"/>
            </a:endParaRPr>
          </a:p>
          <a:p>
            <a:endParaRPr lang="en-US" sz="1800" dirty="0">
              <a:solidFill>
                <a:schemeClr val="tx2"/>
              </a:solidFill>
              <a:latin typeface="+mn-lt"/>
              <a:cs typeface="Arial" panose="020B0604020202020204" pitchFamily="34" charset="0"/>
            </a:endParaRPr>
          </a:p>
        </p:txBody>
      </p:sp>
      <p:pic>
        <p:nvPicPr>
          <p:cNvPr id="5" name="GLllZ-qiXJA">
            <a:extLst>
              <a:ext uri="{FF2B5EF4-FFF2-40B4-BE49-F238E27FC236}">
                <a16:creationId xmlns:a16="http://schemas.microsoft.com/office/drawing/2014/main" id="{87C0112E-7947-D2E1-A9AD-3099AE771A1A}"/>
              </a:ext>
            </a:extLst>
          </p:cNvPr>
          <p:cNvPicPr>
            <a:picLocks noRot="1" noChangeAspect="1"/>
          </p:cNvPicPr>
          <p:nvPr>
            <a:videoFile r:link="rId1"/>
          </p:nvPr>
        </p:nvPicPr>
        <p:blipFill>
          <a:blip r:embed="rId4"/>
          <a:stretch>
            <a:fillRect/>
          </a:stretch>
        </p:blipFill>
        <p:spPr>
          <a:xfrm>
            <a:off x="3524176" y="534630"/>
            <a:ext cx="5600696" cy="3150391"/>
          </a:xfrm>
          <a:prstGeom prst="rect">
            <a:avLst/>
          </a:prstGeom>
        </p:spPr>
      </p:pic>
      <p:sp>
        <p:nvSpPr>
          <p:cNvPr id="7" name="Rounded Rectangle 6">
            <a:extLst>
              <a:ext uri="{FF2B5EF4-FFF2-40B4-BE49-F238E27FC236}">
                <a16:creationId xmlns:a16="http://schemas.microsoft.com/office/drawing/2014/main" id="{CD39DC7E-ED02-ED5E-517A-10FAE5CDF2FD}"/>
              </a:ext>
            </a:extLst>
          </p:cNvPr>
          <p:cNvSpPr/>
          <p:nvPr/>
        </p:nvSpPr>
        <p:spPr>
          <a:xfrm>
            <a:off x="778992" y="1041629"/>
            <a:ext cx="1783999" cy="1283053"/>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cs typeface="Arial" panose="020B0604020202020204" pitchFamily="34" charset="0"/>
              </a:rPr>
              <a:t>Watch the video to learn more about pesticides</a:t>
            </a:r>
          </a:p>
        </p:txBody>
      </p:sp>
      <p:sp>
        <p:nvSpPr>
          <p:cNvPr id="8" name="Bent Arrow 5">
            <a:extLst>
              <a:ext uri="{FF2B5EF4-FFF2-40B4-BE49-F238E27FC236}">
                <a16:creationId xmlns:a16="http://schemas.microsoft.com/office/drawing/2014/main" id="{69D30A86-367D-8420-6C02-45BA998CCCE2}"/>
              </a:ext>
            </a:extLst>
          </p:cNvPr>
          <p:cNvSpPr/>
          <p:nvPr/>
        </p:nvSpPr>
        <p:spPr>
          <a:xfrm rot="10800000" flipH="1">
            <a:off x="1701732" y="2495798"/>
            <a:ext cx="1122220" cy="678872"/>
          </a:xfrm>
          <a:prstGeom prst="bentArrow">
            <a:avLst>
              <a:gd name="adj1" fmla="val 25000"/>
              <a:gd name="adj2" fmla="val 21667"/>
              <a:gd name="adj3" fmla="val 25000"/>
              <a:gd name="adj4" fmla="val 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99571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p:cTn id="12" fill="hold" display="0">
                  <p:stCondLst>
                    <p:cond delay="indefinite"/>
                  </p:stCondLst>
                </p:cTn>
                <p:tgtEl>
                  <p:spTgt spid="5"/>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A18D88-D1EE-C31F-B30A-EBFCBC87D521}"/>
              </a:ext>
            </a:extLst>
          </p:cNvPr>
          <p:cNvSpPr>
            <a:spLocks noGrp="1"/>
          </p:cNvSpPr>
          <p:nvPr>
            <p:ph type="sldNum" sz="quarter" idx="12"/>
          </p:nvPr>
        </p:nvSpPr>
        <p:spPr/>
        <p:txBody>
          <a:bodyPr/>
          <a:lstStyle/>
          <a:p>
            <a:fld id="{A36854FA-307F-854E-96D4-DE585DB24BD3}" type="slidenum">
              <a:rPr lang="en-GB" noProof="0" smtClean="0"/>
              <a:t>19</a:t>
            </a:fld>
            <a:endParaRPr lang="en-GB" noProof="0"/>
          </a:p>
        </p:txBody>
      </p:sp>
      <p:sp>
        <p:nvSpPr>
          <p:cNvPr id="3" name="Rectangle 2">
            <a:extLst>
              <a:ext uri="{FF2B5EF4-FFF2-40B4-BE49-F238E27FC236}">
                <a16:creationId xmlns:a16="http://schemas.microsoft.com/office/drawing/2014/main" id="{501E39FB-5C80-613B-ABEB-D680D5941C9E}"/>
              </a:ext>
            </a:extLst>
          </p:cNvPr>
          <p:cNvSpPr/>
          <p:nvPr/>
        </p:nvSpPr>
        <p:spPr>
          <a:xfrm>
            <a:off x="179436" y="157080"/>
            <a:ext cx="11860164" cy="6506956"/>
          </a:xfrm>
          <a:prstGeom prst="rect">
            <a:avLst/>
          </a:prstGeom>
          <a:solidFill>
            <a:schemeClr val="bg1"/>
          </a:solidFill>
          <a:ln w="920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F2926FF1-8751-A494-614C-B088023A924D}"/>
              </a:ext>
            </a:extLst>
          </p:cNvPr>
          <p:cNvSpPr txBox="1">
            <a:spLocks/>
          </p:cNvSpPr>
          <p:nvPr/>
        </p:nvSpPr>
        <p:spPr>
          <a:xfrm>
            <a:off x="3619393" y="476167"/>
            <a:ext cx="7468607" cy="1105670"/>
          </a:xfrm>
          <a:prstGeom prst="rect">
            <a:avLst/>
          </a:prstGeom>
        </p:spPr>
        <p:txBody>
          <a:bodyPr>
            <a:noAutofit/>
          </a:bodyPr>
          <a:lst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a:lstStyle>
          <a:p>
            <a:r>
              <a:rPr lang="en-US" sz="4800" dirty="0" err="1">
                <a:latin typeface="+mj-lt"/>
                <a:cs typeface="Arial" panose="020B0604020202020204" pitchFamily="34" charset="0"/>
              </a:rPr>
              <a:t>Lesein</a:t>
            </a:r>
            <a:r>
              <a:rPr lang="en-US" sz="4800" dirty="0">
                <a:latin typeface="+mj-lt"/>
                <a:cs typeface="Arial" panose="020B0604020202020204" pitchFamily="34" charset="0"/>
              </a:rPr>
              <a:t> </a:t>
            </a:r>
            <a:r>
              <a:rPr lang="en-US" sz="4800" dirty="0" err="1">
                <a:latin typeface="+mj-lt"/>
                <a:cs typeface="Arial" panose="020B0604020202020204" pitchFamily="34" charset="0"/>
              </a:rPr>
              <a:t>Mutuneki</a:t>
            </a:r>
            <a:endParaRPr lang="en-GB" sz="4800" dirty="0">
              <a:latin typeface="+mj-lt"/>
              <a:cs typeface="Arial" panose="020B0604020202020204" pitchFamily="34" charset="0"/>
            </a:endParaRPr>
          </a:p>
        </p:txBody>
      </p:sp>
      <p:sp>
        <p:nvSpPr>
          <p:cNvPr id="5" name="Title 1">
            <a:extLst>
              <a:ext uri="{FF2B5EF4-FFF2-40B4-BE49-F238E27FC236}">
                <a16:creationId xmlns:a16="http://schemas.microsoft.com/office/drawing/2014/main" id="{BD74DC1B-CB5B-C36F-DFD0-5DA4F0C4D4F9}"/>
              </a:ext>
            </a:extLst>
          </p:cNvPr>
          <p:cNvSpPr txBox="1">
            <a:spLocks/>
          </p:cNvSpPr>
          <p:nvPr/>
        </p:nvSpPr>
        <p:spPr>
          <a:xfrm>
            <a:off x="1869357" y="4635992"/>
            <a:ext cx="8784788" cy="15322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800" dirty="0">
                <a:solidFill>
                  <a:schemeClr val="tx2"/>
                </a:solidFill>
                <a:latin typeface="+mn-lt"/>
                <a:cs typeface="Arial" panose="020B0604020202020204" pitchFamily="34" charset="0"/>
              </a:rPr>
              <a:t>After learning about how deforestation and climate change is affecting habitats across Kenya, </a:t>
            </a:r>
            <a:r>
              <a:rPr lang="en-GB" sz="1800" dirty="0" err="1">
                <a:solidFill>
                  <a:schemeClr val="tx2"/>
                </a:solidFill>
                <a:latin typeface="+mn-lt"/>
                <a:cs typeface="Arial" panose="020B0604020202020204" pitchFamily="34" charset="0"/>
              </a:rPr>
              <a:t>Lesein</a:t>
            </a:r>
            <a:r>
              <a:rPr lang="en-GB" sz="1800" dirty="0">
                <a:solidFill>
                  <a:schemeClr val="tx2"/>
                </a:solidFill>
                <a:latin typeface="+mn-lt"/>
                <a:cs typeface="Arial" panose="020B0604020202020204" pitchFamily="34" charset="0"/>
              </a:rPr>
              <a:t> decided to take action. Combining his love of football and his passion for change he  founded Trees for Goals (T4Gs). For every goal he scores he plants a tree. Since founding Trees for Goals, </a:t>
            </a:r>
            <a:r>
              <a:rPr lang="en-GB" sz="1800" dirty="0" err="1">
                <a:solidFill>
                  <a:schemeClr val="tx2"/>
                </a:solidFill>
                <a:latin typeface="+mn-lt"/>
                <a:cs typeface="Arial" panose="020B0604020202020204" pitchFamily="34" charset="0"/>
              </a:rPr>
              <a:t>Lesein</a:t>
            </a:r>
            <a:r>
              <a:rPr lang="en-GB" sz="1800" dirty="0">
                <a:solidFill>
                  <a:schemeClr val="tx2"/>
                </a:solidFill>
                <a:latin typeface="+mn-lt"/>
                <a:cs typeface="Arial" panose="020B0604020202020204" pitchFamily="34" charset="0"/>
              </a:rPr>
              <a:t> has planted over 1000 trees and supported them to grow. In the future he dreams of planting a forest of trees for goals in every county in Kenya.</a:t>
            </a:r>
          </a:p>
        </p:txBody>
      </p:sp>
      <p:pic>
        <p:nvPicPr>
          <p:cNvPr id="6" name="Picture 5">
            <a:extLst>
              <a:ext uri="{FF2B5EF4-FFF2-40B4-BE49-F238E27FC236}">
                <a16:creationId xmlns:a16="http://schemas.microsoft.com/office/drawing/2014/main" id="{4B74B317-338F-E1C3-0DE5-1863CAECB14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732552" y="1400637"/>
            <a:ext cx="2753929" cy="2895807"/>
          </a:xfrm>
          <a:prstGeom prst="rect">
            <a:avLst/>
          </a:prstGeom>
        </p:spPr>
      </p:pic>
    </p:spTree>
    <p:extLst>
      <p:ext uri="{BB962C8B-B14F-4D97-AF65-F5344CB8AC3E}">
        <p14:creationId xmlns:p14="http://schemas.microsoft.com/office/powerpoint/2010/main" val="170273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0A93096-C18F-9C82-AF40-AA9C50965C28}"/>
              </a:ext>
            </a:extLst>
          </p:cNvPr>
          <p:cNvSpPr>
            <a:spLocks noGrp="1"/>
          </p:cNvSpPr>
          <p:nvPr>
            <p:ph type="sldNum" sz="quarter" idx="12"/>
          </p:nvPr>
        </p:nvSpPr>
        <p:spPr/>
        <p:txBody>
          <a:bodyPr/>
          <a:lstStyle/>
          <a:p>
            <a:fld id="{A36854FA-307F-854E-96D4-DE585DB24BD3}" type="slidenum">
              <a:rPr lang="en-GB" noProof="0" smtClean="0"/>
              <a:t>2</a:t>
            </a:fld>
            <a:endParaRPr lang="en-GB" noProof="0"/>
          </a:p>
        </p:txBody>
      </p:sp>
      <p:pic>
        <p:nvPicPr>
          <p:cNvPr id="3" name="Picture 2" descr="http://cdn.worldslargestlesson.globalgoals.org/2015/09/TGG_Icon_Color_15.jpg">
            <a:extLst>
              <a:ext uri="{FF2B5EF4-FFF2-40B4-BE49-F238E27FC236}">
                <a16:creationId xmlns:a16="http://schemas.microsoft.com/office/drawing/2014/main" id="{8053B6D3-4A19-9131-9B9B-F99E96C2279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41964" y="227564"/>
            <a:ext cx="6054436" cy="605443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434E1D0F-89A4-850B-AF00-368DD2D23246}"/>
              </a:ext>
            </a:extLst>
          </p:cNvPr>
          <p:cNvSpPr txBox="1">
            <a:spLocks/>
          </p:cNvSpPr>
          <p:nvPr/>
        </p:nvSpPr>
        <p:spPr>
          <a:xfrm>
            <a:off x="152400" y="869981"/>
            <a:ext cx="2978727" cy="2926164"/>
          </a:xfrm>
          <a:prstGeom prst="rect">
            <a:avLst/>
          </a:prstGeom>
        </p:spPr>
        <p:txBody>
          <a:bodyPr>
            <a:noAutofit/>
          </a:bodyPr>
          <a:lst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a:lstStyle>
          <a:p>
            <a:r>
              <a:rPr lang="en-GB" sz="3200" b="1" dirty="0">
                <a:latin typeface="+mj-lt"/>
              </a:rPr>
              <a:t>Lesson</a:t>
            </a:r>
            <a:r>
              <a:rPr lang="en-GB" sz="3200" b="1" dirty="0">
                <a:solidFill>
                  <a:srgbClr val="00B050"/>
                </a:solidFill>
                <a:latin typeface="+mj-lt"/>
                <a:cs typeface="Arial" panose="020B0604020202020204" pitchFamily="34" charset="0"/>
              </a:rPr>
              <a:t> </a:t>
            </a:r>
            <a:r>
              <a:rPr lang="en-GB" sz="3200" b="1" dirty="0">
                <a:latin typeface="+mj-lt"/>
              </a:rPr>
              <a:t>4</a:t>
            </a:r>
            <a:br>
              <a:rPr lang="en-GB" b="1" dirty="0">
                <a:latin typeface="+mj-lt"/>
              </a:rPr>
            </a:br>
            <a:r>
              <a:rPr lang="en-GB" dirty="0">
                <a:latin typeface="+mn-lt"/>
              </a:rPr>
              <a:t>Learning About the Past From the Present</a:t>
            </a:r>
          </a:p>
        </p:txBody>
      </p:sp>
    </p:spTree>
    <p:extLst>
      <p:ext uri="{BB962C8B-B14F-4D97-AF65-F5344CB8AC3E}">
        <p14:creationId xmlns:p14="http://schemas.microsoft.com/office/powerpoint/2010/main" val="2706696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62CD86-879C-1857-C9F9-8C00E2623AEF}"/>
              </a:ext>
            </a:extLst>
          </p:cNvPr>
          <p:cNvSpPr>
            <a:spLocks noGrp="1"/>
          </p:cNvSpPr>
          <p:nvPr>
            <p:ph type="sldNum" sz="quarter" idx="12"/>
          </p:nvPr>
        </p:nvSpPr>
        <p:spPr/>
        <p:txBody>
          <a:bodyPr/>
          <a:lstStyle/>
          <a:p>
            <a:fld id="{A36854FA-307F-854E-96D4-DE585DB24BD3}" type="slidenum">
              <a:rPr lang="en-GB" noProof="0" smtClean="0"/>
              <a:t>20</a:t>
            </a:fld>
            <a:endParaRPr lang="en-GB" noProof="0"/>
          </a:p>
        </p:txBody>
      </p:sp>
      <p:sp>
        <p:nvSpPr>
          <p:cNvPr id="3" name="Rectangle 2">
            <a:extLst>
              <a:ext uri="{FF2B5EF4-FFF2-40B4-BE49-F238E27FC236}">
                <a16:creationId xmlns:a16="http://schemas.microsoft.com/office/drawing/2014/main" id="{6CB3892C-50C7-3C76-1EF6-259B7F7991D5}"/>
              </a:ext>
            </a:extLst>
          </p:cNvPr>
          <p:cNvSpPr/>
          <p:nvPr/>
        </p:nvSpPr>
        <p:spPr>
          <a:xfrm>
            <a:off x="179436" y="157080"/>
            <a:ext cx="11860164" cy="6506956"/>
          </a:xfrm>
          <a:prstGeom prst="rect">
            <a:avLst/>
          </a:prstGeom>
          <a:solidFill>
            <a:schemeClr val="bg1"/>
          </a:solidFill>
          <a:ln w="920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81E494CD-5D08-94A2-F042-F6EECC7783E2}"/>
              </a:ext>
            </a:extLst>
          </p:cNvPr>
          <p:cNvSpPr txBox="1">
            <a:spLocks/>
          </p:cNvSpPr>
          <p:nvPr/>
        </p:nvSpPr>
        <p:spPr>
          <a:xfrm>
            <a:off x="3641007" y="623074"/>
            <a:ext cx="5778352" cy="1105670"/>
          </a:xfrm>
          <a:prstGeom prst="rect">
            <a:avLst/>
          </a:prstGeom>
        </p:spPr>
        <p:txBody>
          <a:bodyPr>
            <a:noAutofit/>
          </a:bodyPr>
          <a:lst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a:lstStyle>
          <a:p>
            <a:r>
              <a:rPr lang="en-US" sz="4800" dirty="0">
                <a:latin typeface="+mj-lt"/>
                <a:cs typeface="Arial" panose="020B0604020202020204" pitchFamily="34" charset="0"/>
              </a:rPr>
              <a:t>Greta Thunberg</a:t>
            </a:r>
            <a:endParaRPr lang="en-GB" sz="4800" dirty="0">
              <a:latin typeface="+mj-lt"/>
              <a:cs typeface="Arial" panose="020B0604020202020204" pitchFamily="34" charset="0"/>
            </a:endParaRPr>
          </a:p>
        </p:txBody>
      </p:sp>
      <p:sp>
        <p:nvSpPr>
          <p:cNvPr id="5" name="Title 1">
            <a:extLst>
              <a:ext uri="{FF2B5EF4-FFF2-40B4-BE49-F238E27FC236}">
                <a16:creationId xmlns:a16="http://schemas.microsoft.com/office/drawing/2014/main" id="{EE03C372-24BA-664E-2001-5B1F2A5BFED3}"/>
              </a:ext>
            </a:extLst>
          </p:cNvPr>
          <p:cNvSpPr txBox="1">
            <a:spLocks/>
          </p:cNvSpPr>
          <p:nvPr/>
        </p:nvSpPr>
        <p:spPr>
          <a:xfrm>
            <a:off x="1690085" y="4928890"/>
            <a:ext cx="8838862" cy="15322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800" dirty="0">
                <a:solidFill>
                  <a:schemeClr val="tx2"/>
                </a:solidFill>
                <a:latin typeface="+mn-lt"/>
                <a:cs typeface="Arial" panose="020B0604020202020204" pitchFamily="34" charset="0"/>
              </a:rPr>
              <a:t>Greta started by writing an essay on how climate change was impacting life on land across the world, which went on to win a local newspaper competition and raise awareness. Greta was then inspired to take further action so she started protesting in front of the Swedish parliament building to demand action from the Swedish government leaders. She has since spoken to world leaders at the United Nations (UN) Climate Conference.</a:t>
            </a:r>
          </a:p>
        </p:txBody>
      </p:sp>
      <p:pic>
        <p:nvPicPr>
          <p:cNvPr id="6" name="Picture 2" descr="File:Greta Thunberg 02 cropped.jpg">
            <a:extLst>
              <a:ext uri="{FF2B5EF4-FFF2-40B4-BE49-F238E27FC236}">
                <a16:creationId xmlns:a16="http://schemas.microsoft.com/office/drawing/2014/main" id="{66400FE3-B998-9EF3-824C-32A2AD79DB7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0231" y="1378812"/>
            <a:ext cx="2878571" cy="3347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5122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B87FA1-79E1-0A8D-785A-B1CA46152EF2}"/>
              </a:ext>
            </a:extLst>
          </p:cNvPr>
          <p:cNvSpPr>
            <a:spLocks noGrp="1"/>
          </p:cNvSpPr>
          <p:nvPr>
            <p:ph type="sldNum" sz="quarter" idx="12"/>
          </p:nvPr>
        </p:nvSpPr>
        <p:spPr/>
        <p:txBody>
          <a:bodyPr/>
          <a:lstStyle/>
          <a:p>
            <a:fld id="{A36854FA-307F-854E-96D4-DE585DB24BD3}" type="slidenum">
              <a:rPr lang="en-GB" noProof="0" smtClean="0"/>
              <a:t>21</a:t>
            </a:fld>
            <a:endParaRPr lang="en-GB" noProof="0"/>
          </a:p>
        </p:txBody>
      </p:sp>
      <p:sp>
        <p:nvSpPr>
          <p:cNvPr id="3" name="Rectangle 2">
            <a:extLst>
              <a:ext uri="{FF2B5EF4-FFF2-40B4-BE49-F238E27FC236}">
                <a16:creationId xmlns:a16="http://schemas.microsoft.com/office/drawing/2014/main" id="{AD93BB34-E8FE-0A1C-11CB-30CC62AE8EE2}"/>
              </a:ext>
            </a:extLst>
          </p:cNvPr>
          <p:cNvSpPr/>
          <p:nvPr/>
        </p:nvSpPr>
        <p:spPr>
          <a:xfrm>
            <a:off x="179436" y="157080"/>
            <a:ext cx="11860164" cy="6506956"/>
          </a:xfrm>
          <a:prstGeom prst="rect">
            <a:avLst/>
          </a:prstGeom>
          <a:solidFill>
            <a:schemeClr val="bg1"/>
          </a:solidFill>
          <a:ln w="920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0B54E4BE-3BC3-0A9C-6E32-8AF201382D60}"/>
              </a:ext>
            </a:extLst>
          </p:cNvPr>
          <p:cNvSpPr txBox="1">
            <a:spLocks/>
          </p:cNvSpPr>
          <p:nvPr/>
        </p:nvSpPr>
        <p:spPr>
          <a:xfrm>
            <a:off x="3628884" y="608995"/>
            <a:ext cx="6235552" cy="1105670"/>
          </a:xfrm>
          <a:prstGeom prst="rect">
            <a:avLst/>
          </a:prstGeom>
        </p:spPr>
        <p:txBody>
          <a:bodyPr>
            <a:noAutofit/>
          </a:bodyPr>
          <a:lst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a:lstStyle>
          <a:p>
            <a:r>
              <a:rPr lang="en-US" sz="4800" dirty="0">
                <a:latin typeface="+mj-lt"/>
                <a:cs typeface="Arial" panose="020B0604020202020204" pitchFamily="34" charset="0"/>
              </a:rPr>
              <a:t>Holly Gillibrand</a:t>
            </a:r>
            <a:endParaRPr lang="en-GB" sz="4800" dirty="0">
              <a:latin typeface="+mj-lt"/>
              <a:cs typeface="Arial" panose="020B0604020202020204" pitchFamily="34" charset="0"/>
            </a:endParaRPr>
          </a:p>
        </p:txBody>
      </p:sp>
      <p:sp>
        <p:nvSpPr>
          <p:cNvPr id="5" name="Title 1">
            <a:extLst>
              <a:ext uri="{FF2B5EF4-FFF2-40B4-BE49-F238E27FC236}">
                <a16:creationId xmlns:a16="http://schemas.microsoft.com/office/drawing/2014/main" id="{C5194ED4-787D-2FDE-0E61-1043365BF277}"/>
              </a:ext>
            </a:extLst>
          </p:cNvPr>
          <p:cNvSpPr txBox="1">
            <a:spLocks/>
          </p:cNvSpPr>
          <p:nvPr/>
        </p:nvSpPr>
        <p:spPr>
          <a:xfrm>
            <a:off x="2576609" y="4951741"/>
            <a:ext cx="7065818" cy="15322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800" dirty="0">
                <a:solidFill>
                  <a:schemeClr val="tx2"/>
                </a:solidFill>
                <a:latin typeface="+mn-lt"/>
                <a:cs typeface="Arial" panose="020B0604020202020204" pitchFamily="34" charset="0"/>
              </a:rPr>
              <a:t>Holly believes there should be more opportunities in school to get outside and interact with nature. She campaigns for more lessons to be moved outside of the classroom, into the school grounds and local area. In this way more children will get a chance to learn about and care for the animals and plants in our world.</a:t>
            </a:r>
          </a:p>
        </p:txBody>
      </p:sp>
      <p:pic>
        <p:nvPicPr>
          <p:cNvPr id="6" name="Picture 5">
            <a:extLst>
              <a:ext uri="{FF2B5EF4-FFF2-40B4-BE49-F238E27FC236}">
                <a16:creationId xmlns:a16="http://schemas.microsoft.com/office/drawing/2014/main" id="{A2790B13-B1F2-CCDB-067E-7F6B553BD04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39851" y="1400637"/>
            <a:ext cx="3312297" cy="3312297"/>
          </a:xfrm>
          <a:prstGeom prst="rect">
            <a:avLst/>
          </a:prstGeom>
        </p:spPr>
      </p:pic>
    </p:spTree>
    <p:extLst>
      <p:ext uri="{BB962C8B-B14F-4D97-AF65-F5344CB8AC3E}">
        <p14:creationId xmlns:p14="http://schemas.microsoft.com/office/powerpoint/2010/main" val="3613060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C77F5DB-E990-894E-705D-C3342E783207}"/>
              </a:ext>
            </a:extLst>
          </p:cNvPr>
          <p:cNvSpPr>
            <a:spLocks noGrp="1"/>
          </p:cNvSpPr>
          <p:nvPr>
            <p:ph type="sldNum" sz="quarter" idx="12"/>
          </p:nvPr>
        </p:nvSpPr>
        <p:spPr/>
        <p:txBody>
          <a:bodyPr/>
          <a:lstStyle/>
          <a:p>
            <a:fld id="{A36854FA-307F-854E-96D4-DE585DB24BD3}" type="slidenum">
              <a:rPr lang="en-GB" noProof="0" smtClean="0"/>
              <a:t>22</a:t>
            </a:fld>
            <a:endParaRPr lang="en-GB" noProof="0"/>
          </a:p>
        </p:txBody>
      </p:sp>
      <p:sp>
        <p:nvSpPr>
          <p:cNvPr id="3" name="Rectangle 2">
            <a:extLst>
              <a:ext uri="{FF2B5EF4-FFF2-40B4-BE49-F238E27FC236}">
                <a16:creationId xmlns:a16="http://schemas.microsoft.com/office/drawing/2014/main" id="{0A46D505-4549-A678-FB3E-96013BDB51FC}"/>
              </a:ext>
            </a:extLst>
          </p:cNvPr>
          <p:cNvSpPr/>
          <p:nvPr/>
        </p:nvSpPr>
        <p:spPr>
          <a:xfrm>
            <a:off x="179436" y="157080"/>
            <a:ext cx="11860164" cy="6506956"/>
          </a:xfrm>
          <a:prstGeom prst="rect">
            <a:avLst/>
          </a:prstGeom>
          <a:solidFill>
            <a:schemeClr val="bg1"/>
          </a:solidFill>
          <a:ln w="920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8EBF0FF0-FCE0-EB35-5AAB-428E891EF602}"/>
              </a:ext>
            </a:extLst>
          </p:cNvPr>
          <p:cNvSpPr txBox="1">
            <a:spLocks/>
          </p:cNvSpPr>
          <p:nvPr/>
        </p:nvSpPr>
        <p:spPr>
          <a:xfrm>
            <a:off x="2963866" y="451418"/>
            <a:ext cx="7343916" cy="1105670"/>
          </a:xfrm>
          <a:prstGeom prst="rect">
            <a:avLst/>
          </a:prstGeom>
        </p:spPr>
        <p:txBody>
          <a:bodyPr>
            <a:noAutofit/>
          </a:bodyPr>
          <a:lst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a:lstStyle>
          <a:p>
            <a:r>
              <a:rPr lang="en-US" sz="4800" dirty="0" err="1">
                <a:latin typeface="+mj-lt"/>
                <a:cs typeface="Arial" panose="020B0604020202020204" pitchFamily="34" charset="0"/>
              </a:rPr>
              <a:t>Licypriya</a:t>
            </a:r>
            <a:r>
              <a:rPr lang="en-US" sz="4800" dirty="0">
                <a:latin typeface="+mj-lt"/>
                <a:cs typeface="Arial" panose="020B0604020202020204" pitchFamily="34" charset="0"/>
              </a:rPr>
              <a:t> </a:t>
            </a:r>
            <a:r>
              <a:rPr lang="en-US" sz="4800" dirty="0" err="1">
                <a:latin typeface="+mj-lt"/>
                <a:cs typeface="Arial" panose="020B0604020202020204" pitchFamily="34" charset="0"/>
              </a:rPr>
              <a:t>Kangujam</a:t>
            </a:r>
            <a:endParaRPr lang="en-GB" sz="4800" dirty="0">
              <a:latin typeface="+mj-lt"/>
              <a:cs typeface="Arial" panose="020B0604020202020204" pitchFamily="34" charset="0"/>
            </a:endParaRPr>
          </a:p>
        </p:txBody>
      </p:sp>
      <p:sp>
        <p:nvSpPr>
          <p:cNvPr id="5" name="Title 1">
            <a:extLst>
              <a:ext uri="{FF2B5EF4-FFF2-40B4-BE49-F238E27FC236}">
                <a16:creationId xmlns:a16="http://schemas.microsoft.com/office/drawing/2014/main" id="{94A8B582-52FB-9E2E-0575-A80C75FD8B89}"/>
              </a:ext>
            </a:extLst>
          </p:cNvPr>
          <p:cNvSpPr txBox="1">
            <a:spLocks/>
          </p:cNvSpPr>
          <p:nvPr/>
        </p:nvSpPr>
        <p:spPr>
          <a:xfrm>
            <a:off x="2047068" y="4874339"/>
            <a:ext cx="8124900" cy="15322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800" dirty="0" err="1">
                <a:solidFill>
                  <a:schemeClr val="tx2"/>
                </a:solidFill>
                <a:latin typeface="+mn-lt"/>
                <a:cs typeface="Arial" panose="020B0604020202020204" pitchFamily="34" charset="0"/>
              </a:rPr>
              <a:t>Licypriya</a:t>
            </a:r>
            <a:r>
              <a:rPr lang="en-GB" sz="1800" dirty="0">
                <a:solidFill>
                  <a:schemeClr val="tx2"/>
                </a:solidFill>
                <a:latin typeface="+mn-lt"/>
                <a:cs typeface="Arial" panose="020B0604020202020204" pitchFamily="34" charset="0"/>
              </a:rPr>
              <a:t> campaigns for new laws to address poor air quality in India. Rising pollution levels are affecting both animals, including humans, and plants; sometimes schools have to close because the pollution levels are so high that the children cannot get to school safely. </a:t>
            </a:r>
            <a:r>
              <a:rPr lang="en-GB" sz="1800" dirty="0" err="1">
                <a:solidFill>
                  <a:schemeClr val="tx2"/>
                </a:solidFill>
                <a:latin typeface="+mn-lt"/>
                <a:cs typeface="Arial" panose="020B0604020202020204" pitchFamily="34" charset="0"/>
              </a:rPr>
              <a:t>Licypriya</a:t>
            </a:r>
            <a:r>
              <a:rPr lang="en-GB" sz="1800" dirty="0">
                <a:solidFill>
                  <a:schemeClr val="tx2"/>
                </a:solidFill>
                <a:latin typeface="+mn-lt"/>
                <a:cs typeface="Arial" panose="020B0604020202020204" pitchFamily="34" charset="0"/>
              </a:rPr>
              <a:t> also wants climate change to become a compulsory school subject and so far her campaigns have managed to get several states in India to agree.</a:t>
            </a:r>
          </a:p>
        </p:txBody>
      </p:sp>
      <p:pic>
        <p:nvPicPr>
          <p:cNvPr id="6" name="Picture 2" descr="Licypriya.jpg">
            <a:extLst>
              <a:ext uri="{FF2B5EF4-FFF2-40B4-BE49-F238E27FC236}">
                <a16:creationId xmlns:a16="http://schemas.microsoft.com/office/drawing/2014/main" id="{A4459F40-772B-196F-2894-7F3A04E6AF3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41237" y="1398127"/>
            <a:ext cx="2413314" cy="3218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37486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B1962BB-9962-4164-FFE4-24FD0CD85D72}"/>
              </a:ext>
            </a:extLst>
          </p:cNvPr>
          <p:cNvSpPr>
            <a:spLocks noGrp="1"/>
          </p:cNvSpPr>
          <p:nvPr>
            <p:ph type="sldNum" sz="quarter" idx="12"/>
          </p:nvPr>
        </p:nvSpPr>
        <p:spPr/>
        <p:txBody>
          <a:bodyPr/>
          <a:lstStyle/>
          <a:p>
            <a:fld id="{A36854FA-307F-854E-96D4-DE585DB24BD3}" type="slidenum">
              <a:rPr lang="en-GB" noProof="0" smtClean="0"/>
              <a:t>23</a:t>
            </a:fld>
            <a:endParaRPr lang="en-GB" noProof="0"/>
          </a:p>
        </p:txBody>
      </p:sp>
      <p:sp>
        <p:nvSpPr>
          <p:cNvPr id="3" name="Rectangle 2">
            <a:extLst>
              <a:ext uri="{FF2B5EF4-FFF2-40B4-BE49-F238E27FC236}">
                <a16:creationId xmlns:a16="http://schemas.microsoft.com/office/drawing/2014/main" id="{46A367ED-01BF-079A-E8E5-427DCCCEAA15}"/>
              </a:ext>
            </a:extLst>
          </p:cNvPr>
          <p:cNvSpPr/>
          <p:nvPr/>
        </p:nvSpPr>
        <p:spPr>
          <a:xfrm>
            <a:off x="179436" y="157080"/>
            <a:ext cx="11860164" cy="6506956"/>
          </a:xfrm>
          <a:prstGeom prst="rect">
            <a:avLst/>
          </a:prstGeom>
          <a:solidFill>
            <a:schemeClr val="bg1"/>
          </a:solidFill>
          <a:ln w="920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C960FA9C-0B55-11C3-C863-3293D10B1344}"/>
              </a:ext>
            </a:extLst>
          </p:cNvPr>
          <p:cNvSpPr txBox="1">
            <a:spLocks/>
          </p:cNvSpPr>
          <p:nvPr/>
        </p:nvSpPr>
        <p:spPr>
          <a:xfrm>
            <a:off x="2922302" y="704272"/>
            <a:ext cx="7842679" cy="1105670"/>
          </a:xfrm>
          <a:prstGeom prst="rect">
            <a:avLst/>
          </a:prstGeom>
        </p:spPr>
        <p:txBody>
          <a:bodyPr>
            <a:noAutofit/>
          </a:bodyPr>
          <a:lst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a:lstStyle>
          <a:p>
            <a:r>
              <a:rPr lang="en-US" sz="4800" dirty="0" err="1">
                <a:latin typeface="+mj-lt"/>
                <a:cs typeface="Arial" panose="020B0604020202020204" pitchFamily="34" charset="0"/>
              </a:rPr>
              <a:t>Xiuhtezcatl</a:t>
            </a:r>
            <a:r>
              <a:rPr lang="en-US" sz="4800" dirty="0">
                <a:latin typeface="+mj-lt"/>
                <a:cs typeface="Arial" panose="020B0604020202020204" pitchFamily="34" charset="0"/>
              </a:rPr>
              <a:t> Martinez</a:t>
            </a:r>
            <a:endParaRPr lang="en-GB" sz="4800" dirty="0">
              <a:latin typeface="+mj-lt"/>
              <a:cs typeface="Arial" panose="020B0604020202020204" pitchFamily="34" charset="0"/>
            </a:endParaRPr>
          </a:p>
        </p:txBody>
      </p:sp>
      <p:sp>
        <p:nvSpPr>
          <p:cNvPr id="5" name="Title 1">
            <a:extLst>
              <a:ext uri="{FF2B5EF4-FFF2-40B4-BE49-F238E27FC236}">
                <a16:creationId xmlns:a16="http://schemas.microsoft.com/office/drawing/2014/main" id="{19575D7D-C7F7-B689-6C71-8F4D13F944CD}"/>
              </a:ext>
            </a:extLst>
          </p:cNvPr>
          <p:cNvSpPr txBox="1">
            <a:spLocks/>
          </p:cNvSpPr>
          <p:nvPr/>
        </p:nvSpPr>
        <p:spPr>
          <a:xfrm>
            <a:off x="1869357" y="4850376"/>
            <a:ext cx="8327588" cy="15322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800" dirty="0" err="1">
                <a:solidFill>
                  <a:schemeClr val="tx2"/>
                </a:solidFill>
                <a:latin typeface="+mn-lt"/>
                <a:cs typeface="Arial" panose="020B0604020202020204" pitchFamily="34" charset="0"/>
              </a:rPr>
              <a:t>Xiuhtezcatl</a:t>
            </a:r>
            <a:r>
              <a:rPr lang="en-GB" sz="1800" dirty="0">
                <a:solidFill>
                  <a:schemeClr val="tx2"/>
                </a:solidFill>
                <a:latin typeface="+mn-lt"/>
                <a:cs typeface="Arial" panose="020B0604020202020204" pitchFamily="34" charset="0"/>
              </a:rPr>
              <a:t> (pronounced shoe-</a:t>
            </a:r>
            <a:r>
              <a:rPr lang="en-GB" sz="1800" dirty="0" err="1">
                <a:solidFill>
                  <a:schemeClr val="tx2"/>
                </a:solidFill>
                <a:latin typeface="+mn-lt"/>
                <a:cs typeface="Arial" panose="020B0604020202020204" pitchFamily="34" charset="0"/>
              </a:rPr>
              <a:t>tex</a:t>
            </a:r>
            <a:r>
              <a:rPr lang="en-GB" sz="1800" dirty="0">
                <a:solidFill>
                  <a:schemeClr val="tx2"/>
                </a:solidFill>
                <a:latin typeface="+mn-lt"/>
                <a:cs typeface="Arial" panose="020B0604020202020204" pitchFamily="34" charset="0"/>
              </a:rPr>
              <a:t>-</a:t>
            </a:r>
            <a:r>
              <a:rPr lang="en-GB" sz="1800" dirty="0" err="1">
                <a:solidFill>
                  <a:schemeClr val="tx2"/>
                </a:solidFill>
                <a:latin typeface="+mn-lt"/>
                <a:cs typeface="Arial" panose="020B0604020202020204" pitchFamily="34" charset="0"/>
              </a:rPr>
              <a:t>caht</a:t>
            </a:r>
            <a:r>
              <a:rPr lang="en-GB" sz="1800" dirty="0">
                <a:solidFill>
                  <a:schemeClr val="tx2"/>
                </a:solidFill>
                <a:latin typeface="+mn-lt"/>
                <a:cs typeface="Arial" panose="020B0604020202020204" pitchFamily="34" charset="0"/>
              </a:rPr>
              <a:t>) is an indigenous climate activist. He shares how his connection to the natural world has influenced him as a young leader. As a young leader, he has addressed many leaders and politicians, including the UN (United Nations), demanding action on climate change to protect the biodiversity of our planet. He also creates hip-hop music to communicate the stories of climate change movements and events.</a:t>
            </a:r>
          </a:p>
        </p:txBody>
      </p:sp>
      <p:pic>
        <p:nvPicPr>
          <p:cNvPr id="6" name="Picture 2" descr="https://tse4.mm.bing.net/th?id=OIP.9oOsK9LVQIC5Q6iQ6bFJ2QHaEK&amp;pid=Api">
            <a:extLst>
              <a:ext uri="{FF2B5EF4-FFF2-40B4-BE49-F238E27FC236}">
                <a16:creationId xmlns:a16="http://schemas.microsoft.com/office/drawing/2014/main" id="{E6C1C930-D3BC-F03A-329B-2D11C211370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09469" y="1538524"/>
            <a:ext cx="5400098" cy="3030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69791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43359F-3D57-979A-9844-9F1C123A7984}"/>
              </a:ext>
            </a:extLst>
          </p:cNvPr>
          <p:cNvSpPr>
            <a:spLocks noGrp="1"/>
          </p:cNvSpPr>
          <p:nvPr>
            <p:ph type="sldNum" sz="quarter" idx="12"/>
          </p:nvPr>
        </p:nvSpPr>
        <p:spPr/>
        <p:txBody>
          <a:bodyPr/>
          <a:lstStyle/>
          <a:p>
            <a:fld id="{A36854FA-307F-854E-96D4-DE585DB24BD3}" type="slidenum">
              <a:rPr lang="en-GB" noProof="0" smtClean="0"/>
              <a:t>24</a:t>
            </a:fld>
            <a:endParaRPr lang="en-GB" noProof="0"/>
          </a:p>
        </p:txBody>
      </p:sp>
      <p:pic>
        <p:nvPicPr>
          <p:cNvPr id="3" name="Picture 2" descr="Take Action - Highway sign image">
            <a:extLst>
              <a:ext uri="{FF2B5EF4-FFF2-40B4-BE49-F238E27FC236}">
                <a16:creationId xmlns:a16="http://schemas.microsoft.com/office/drawing/2014/main" id="{50491560-81B5-C3BE-6F56-28AE9AA5508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7097" y="420267"/>
            <a:ext cx="3902612" cy="273014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19E6033-3392-6F57-D547-8EB6920ED5C8}"/>
              </a:ext>
            </a:extLst>
          </p:cNvPr>
          <p:cNvSpPr/>
          <p:nvPr/>
        </p:nvSpPr>
        <p:spPr>
          <a:xfrm>
            <a:off x="586258" y="290945"/>
            <a:ext cx="11120833" cy="5721055"/>
          </a:xfrm>
          <a:prstGeom prst="rect">
            <a:avLst/>
          </a:prstGeom>
          <a:noFill/>
          <a:ln w="920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A6FCC48C-C3E9-760E-D342-0AC36EB33392}"/>
              </a:ext>
            </a:extLst>
          </p:cNvPr>
          <p:cNvSpPr txBox="1">
            <a:spLocks/>
          </p:cNvSpPr>
          <p:nvPr/>
        </p:nvSpPr>
        <p:spPr>
          <a:xfrm>
            <a:off x="6378132" y="297179"/>
            <a:ext cx="5222023" cy="19124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b="1" dirty="0">
                <a:solidFill>
                  <a:schemeClr val="tx2"/>
                </a:solidFill>
                <a:latin typeface="+mn-lt"/>
                <a:cs typeface="Arial" panose="020B0604020202020204" pitchFamily="34" charset="0"/>
              </a:rPr>
              <a:t>Now it is your turn to take action for life on land! Make a plan of action, which you will carry out in your school grounds or local area to support/encourage biodiversity.</a:t>
            </a:r>
            <a:endParaRPr lang="en-GB" sz="1800" b="1" dirty="0">
              <a:solidFill>
                <a:schemeClr val="tx2"/>
              </a:solidFill>
              <a:latin typeface="+mn-lt"/>
              <a:cs typeface="Arial" panose="020B0604020202020204" pitchFamily="34" charset="0"/>
            </a:endParaRPr>
          </a:p>
        </p:txBody>
      </p:sp>
      <p:pic>
        <p:nvPicPr>
          <p:cNvPr id="6" name="Picture 5">
            <a:extLst>
              <a:ext uri="{FF2B5EF4-FFF2-40B4-BE49-F238E27FC236}">
                <a16:creationId xmlns:a16="http://schemas.microsoft.com/office/drawing/2014/main" id="{A26FD9DD-DF31-47B9-470D-04CFEF90F5C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976347" y="2269680"/>
            <a:ext cx="5541328" cy="3488458"/>
          </a:xfrm>
          <a:prstGeom prst="rect">
            <a:avLst/>
          </a:prstGeom>
        </p:spPr>
      </p:pic>
      <p:sp>
        <p:nvSpPr>
          <p:cNvPr id="7" name="Title 1">
            <a:extLst>
              <a:ext uri="{FF2B5EF4-FFF2-40B4-BE49-F238E27FC236}">
                <a16:creationId xmlns:a16="http://schemas.microsoft.com/office/drawing/2014/main" id="{19445732-868B-1FC3-5C95-9D758283E03F}"/>
              </a:ext>
            </a:extLst>
          </p:cNvPr>
          <p:cNvSpPr txBox="1">
            <a:spLocks/>
          </p:cNvSpPr>
          <p:nvPr/>
        </p:nvSpPr>
        <p:spPr>
          <a:xfrm>
            <a:off x="711622" y="3232129"/>
            <a:ext cx="5102247" cy="2608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dirty="0">
                <a:solidFill>
                  <a:schemeClr val="tx2"/>
                </a:solidFill>
                <a:latin typeface="+mn-lt"/>
                <a:cs typeface="Arial" panose="020B0604020202020204" pitchFamily="34" charset="0"/>
              </a:rPr>
              <a:t>Think Local</a:t>
            </a:r>
            <a:r>
              <a:rPr lang="en-GB" sz="1800" dirty="0">
                <a:solidFill>
                  <a:schemeClr val="tx2"/>
                </a:solidFill>
                <a:latin typeface="+mn-lt"/>
                <a:cs typeface="Arial" panose="020B0604020202020204" pitchFamily="34" charset="0"/>
              </a:rPr>
              <a:t>: how could you improve biodiversity in your school grounds or local area? Are there any threats to biodiversity in your local area?</a:t>
            </a:r>
          </a:p>
          <a:p>
            <a:endParaRPr lang="en-US" sz="1800" dirty="0">
              <a:solidFill>
                <a:schemeClr val="tx2"/>
              </a:solidFill>
              <a:latin typeface="+mn-lt"/>
              <a:cs typeface="Arial" panose="020B0604020202020204" pitchFamily="34" charset="0"/>
            </a:endParaRPr>
          </a:p>
          <a:p>
            <a:r>
              <a:rPr lang="en-US" sz="1800" b="1" dirty="0">
                <a:solidFill>
                  <a:schemeClr val="tx2"/>
                </a:solidFill>
                <a:latin typeface="+mn-lt"/>
                <a:cs typeface="Arial" panose="020B0604020202020204" pitchFamily="34" charset="0"/>
              </a:rPr>
              <a:t>Be Creative:</a:t>
            </a:r>
            <a:r>
              <a:rPr lang="en-US" sz="1800" dirty="0">
                <a:solidFill>
                  <a:schemeClr val="tx2"/>
                </a:solidFill>
                <a:latin typeface="+mn-lt"/>
                <a:cs typeface="Arial" panose="020B0604020202020204" pitchFamily="34" charset="0"/>
              </a:rPr>
              <a:t> use your unique skills and interests to help you.</a:t>
            </a:r>
          </a:p>
          <a:p>
            <a:endParaRPr lang="en-US" sz="1800" dirty="0">
              <a:solidFill>
                <a:schemeClr val="tx2"/>
              </a:solidFill>
              <a:latin typeface="+mn-lt"/>
              <a:cs typeface="Arial" panose="020B0604020202020204" pitchFamily="34" charset="0"/>
            </a:endParaRPr>
          </a:p>
          <a:p>
            <a:r>
              <a:rPr lang="en-US" sz="1800" b="1" dirty="0">
                <a:solidFill>
                  <a:schemeClr val="tx2"/>
                </a:solidFill>
                <a:latin typeface="+mn-lt"/>
                <a:cs typeface="Arial" panose="020B0604020202020204" pitchFamily="34" charset="0"/>
              </a:rPr>
              <a:t>Collaborate:</a:t>
            </a:r>
            <a:r>
              <a:rPr lang="en-US" sz="1800" dirty="0">
                <a:solidFill>
                  <a:schemeClr val="tx2"/>
                </a:solidFill>
                <a:latin typeface="+mn-lt"/>
                <a:cs typeface="Arial" panose="020B0604020202020204" pitchFamily="34" charset="0"/>
              </a:rPr>
              <a:t> are there any places or local organisations who you could take action with?</a:t>
            </a:r>
            <a:endParaRPr lang="en-GB" sz="1800" dirty="0">
              <a:solidFill>
                <a:schemeClr val="tx2"/>
              </a:solidFill>
              <a:latin typeface="+mn-lt"/>
              <a:cs typeface="Arial" panose="020B0604020202020204" pitchFamily="34" charset="0"/>
            </a:endParaRPr>
          </a:p>
        </p:txBody>
      </p:sp>
    </p:spTree>
    <p:extLst>
      <p:ext uri="{BB962C8B-B14F-4D97-AF65-F5344CB8AC3E}">
        <p14:creationId xmlns:p14="http://schemas.microsoft.com/office/powerpoint/2010/main" val="24482010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603C89-0C42-A205-853A-264FF0E413B0}"/>
              </a:ext>
            </a:extLst>
          </p:cNvPr>
          <p:cNvSpPr>
            <a:spLocks noGrp="1"/>
          </p:cNvSpPr>
          <p:nvPr>
            <p:ph type="sldNum" sz="quarter" idx="12"/>
          </p:nvPr>
        </p:nvSpPr>
        <p:spPr/>
        <p:txBody>
          <a:bodyPr/>
          <a:lstStyle/>
          <a:p>
            <a:fld id="{A36854FA-307F-854E-96D4-DE585DB24BD3}" type="slidenum">
              <a:rPr lang="en-GB" noProof="0" smtClean="0"/>
              <a:t>25</a:t>
            </a:fld>
            <a:endParaRPr lang="en-GB" noProof="0"/>
          </a:p>
        </p:txBody>
      </p:sp>
      <p:sp>
        <p:nvSpPr>
          <p:cNvPr id="3" name="Rectangle 2">
            <a:extLst>
              <a:ext uri="{FF2B5EF4-FFF2-40B4-BE49-F238E27FC236}">
                <a16:creationId xmlns:a16="http://schemas.microsoft.com/office/drawing/2014/main" id="{A27E2E3C-1812-8CD3-E0F7-12CAEB6E2B2A}"/>
              </a:ext>
            </a:extLst>
          </p:cNvPr>
          <p:cNvSpPr/>
          <p:nvPr/>
        </p:nvSpPr>
        <p:spPr>
          <a:xfrm>
            <a:off x="471569" y="204690"/>
            <a:ext cx="11278273" cy="5859491"/>
          </a:xfrm>
          <a:prstGeom prst="rect">
            <a:avLst/>
          </a:prstGeom>
          <a:solidFill>
            <a:schemeClr val="bg1">
              <a:lumMod val="95000"/>
            </a:schemeClr>
          </a:solidFill>
          <a:ln w="920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42910BAC-3B42-6848-DBC3-570B7C1AAC6B}"/>
              </a:ext>
            </a:extLst>
          </p:cNvPr>
          <p:cNvSpPr txBox="1">
            <a:spLocks/>
          </p:cNvSpPr>
          <p:nvPr/>
        </p:nvSpPr>
        <p:spPr>
          <a:xfrm>
            <a:off x="3713199" y="474712"/>
            <a:ext cx="5085475" cy="638214"/>
          </a:xfrm>
          <a:prstGeom prst="rect">
            <a:avLst/>
          </a:prstGeom>
        </p:spPr>
        <p:txBody>
          <a:bodyPr>
            <a:noAutofit/>
          </a:bodyPr>
          <a:lst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a:lstStyle>
          <a:p>
            <a:r>
              <a:rPr lang="en-GB" sz="4800" dirty="0">
                <a:latin typeface="+mj-lt"/>
                <a:cs typeface="Arial" panose="020B0604020202020204" pitchFamily="34" charset="0"/>
              </a:rPr>
              <a:t>Take Action!</a:t>
            </a:r>
          </a:p>
        </p:txBody>
      </p:sp>
      <p:sp>
        <p:nvSpPr>
          <p:cNvPr id="5" name="Rectangle 4">
            <a:extLst>
              <a:ext uri="{FF2B5EF4-FFF2-40B4-BE49-F238E27FC236}">
                <a16:creationId xmlns:a16="http://schemas.microsoft.com/office/drawing/2014/main" id="{F016F909-0BF4-DB1C-6374-B4C248FA8049}"/>
              </a:ext>
            </a:extLst>
          </p:cNvPr>
          <p:cNvSpPr/>
          <p:nvPr/>
        </p:nvSpPr>
        <p:spPr>
          <a:xfrm>
            <a:off x="837153" y="1038461"/>
            <a:ext cx="4066551" cy="903100"/>
          </a:xfrm>
          <a:prstGeom prst="rect">
            <a:avLst/>
          </a:prstGeom>
          <a:solidFill>
            <a:schemeClr val="tx2">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2"/>
                </a:solidFill>
              </a:rPr>
              <a:t>Litter Pick: Keep habitats clean.</a:t>
            </a:r>
            <a:endParaRPr lang="en-GB" sz="2000" dirty="0">
              <a:solidFill>
                <a:schemeClr val="tx2"/>
              </a:solidFill>
            </a:endParaRPr>
          </a:p>
        </p:txBody>
      </p:sp>
      <p:sp>
        <p:nvSpPr>
          <p:cNvPr id="6" name="Rectangle 5">
            <a:extLst>
              <a:ext uri="{FF2B5EF4-FFF2-40B4-BE49-F238E27FC236}">
                <a16:creationId xmlns:a16="http://schemas.microsoft.com/office/drawing/2014/main" id="{E05A0AA9-B6CB-4F67-CB8D-789C34727730}"/>
              </a:ext>
            </a:extLst>
          </p:cNvPr>
          <p:cNvSpPr/>
          <p:nvPr/>
        </p:nvSpPr>
        <p:spPr>
          <a:xfrm>
            <a:off x="6692929" y="1076615"/>
            <a:ext cx="4939702" cy="124840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2"/>
                </a:solidFill>
              </a:rPr>
              <a:t>Raise</a:t>
            </a:r>
            <a:r>
              <a:rPr lang="en-US" sz="2400" dirty="0">
                <a:solidFill>
                  <a:schemeClr val="tx1"/>
                </a:solidFill>
                <a:latin typeface="Corbel" panose="020B0503020204020204" pitchFamily="34" charset="0"/>
              </a:rPr>
              <a:t> </a:t>
            </a:r>
            <a:r>
              <a:rPr lang="en-US" sz="2000" dirty="0">
                <a:solidFill>
                  <a:schemeClr val="tx2"/>
                </a:solidFill>
              </a:rPr>
              <a:t>Awareness: Make posters, leaflets and information sheets.</a:t>
            </a:r>
            <a:endParaRPr lang="en-GB" sz="2000" dirty="0">
              <a:solidFill>
                <a:schemeClr val="tx2"/>
              </a:solidFill>
            </a:endParaRPr>
          </a:p>
        </p:txBody>
      </p:sp>
      <p:sp>
        <p:nvSpPr>
          <p:cNvPr id="7" name="Title 1">
            <a:extLst>
              <a:ext uri="{FF2B5EF4-FFF2-40B4-BE49-F238E27FC236}">
                <a16:creationId xmlns:a16="http://schemas.microsoft.com/office/drawing/2014/main" id="{1F09B000-ED67-3B92-4AFE-18FF66826A6A}"/>
              </a:ext>
            </a:extLst>
          </p:cNvPr>
          <p:cNvSpPr txBox="1">
            <a:spLocks/>
          </p:cNvSpPr>
          <p:nvPr/>
        </p:nvSpPr>
        <p:spPr>
          <a:xfrm>
            <a:off x="837153" y="2198134"/>
            <a:ext cx="4066551" cy="345041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800" dirty="0">
              <a:solidFill>
                <a:schemeClr val="tx2"/>
              </a:solidFill>
              <a:latin typeface="+mn-lt"/>
              <a:cs typeface="Arial" panose="020B0604020202020204" pitchFamily="34" charset="0"/>
            </a:endParaRPr>
          </a:p>
          <a:p>
            <a:r>
              <a:rPr lang="en-US" sz="1800" dirty="0">
                <a:solidFill>
                  <a:schemeClr val="tx2"/>
                </a:solidFill>
                <a:latin typeface="+mn-lt"/>
                <a:cs typeface="Arial" panose="020B0604020202020204" pitchFamily="34" charset="0"/>
              </a:rPr>
              <a:t>Have you noticed lots of litter in a local place e.g. a park? Plan a litter pick to collect the litter to improve the habitat of local animals and plants.</a:t>
            </a:r>
          </a:p>
          <a:p>
            <a:endParaRPr lang="en-US" sz="1800" dirty="0">
              <a:solidFill>
                <a:schemeClr val="tx2"/>
              </a:solidFill>
              <a:latin typeface="+mn-lt"/>
              <a:cs typeface="Arial" panose="020B0604020202020204" pitchFamily="34" charset="0"/>
            </a:endParaRPr>
          </a:p>
          <a:p>
            <a:r>
              <a:rPr lang="en-US" sz="1800" dirty="0">
                <a:solidFill>
                  <a:schemeClr val="tx2"/>
                </a:solidFill>
                <a:latin typeface="+mn-lt"/>
                <a:cs typeface="Arial" panose="020B0604020202020204" pitchFamily="34" charset="0"/>
              </a:rPr>
              <a:t>Resources you may need:</a:t>
            </a:r>
          </a:p>
          <a:p>
            <a:pPr marL="342900" indent="-342900">
              <a:buFont typeface="Arial" panose="020B0604020202020204" pitchFamily="34" charset="0"/>
              <a:buChar char="•"/>
            </a:pPr>
            <a:r>
              <a:rPr lang="en-US" sz="1800" dirty="0">
                <a:solidFill>
                  <a:schemeClr val="tx2"/>
                </a:solidFill>
                <a:latin typeface="+mn-lt"/>
                <a:cs typeface="Arial" panose="020B0604020202020204" pitchFamily="34" charset="0"/>
              </a:rPr>
              <a:t>Gloves</a:t>
            </a:r>
          </a:p>
          <a:p>
            <a:pPr marL="342900" indent="-342900">
              <a:buFont typeface="Arial" panose="020B0604020202020204" pitchFamily="34" charset="0"/>
              <a:buChar char="•"/>
            </a:pPr>
            <a:r>
              <a:rPr lang="en-US" sz="1800" dirty="0" err="1">
                <a:solidFill>
                  <a:schemeClr val="tx2"/>
                </a:solidFill>
                <a:latin typeface="+mn-lt"/>
                <a:cs typeface="Arial" panose="020B0604020202020204" pitchFamily="34" charset="0"/>
              </a:rPr>
              <a:t>Binbags</a:t>
            </a:r>
            <a:endParaRPr lang="en-US" sz="1800" dirty="0">
              <a:solidFill>
                <a:schemeClr val="tx2"/>
              </a:solidFill>
              <a:latin typeface="+mn-lt"/>
              <a:cs typeface="Arial" panose="020B0604020202020204" pitchFamily="34" charset="0"/>
            </a:endParaRPr>
          </a:p>
          <a:p>
            <a:pPr marL="342900" indent="-342900">
              <a:buFont typeface="Arial" panose="020B0604020202020204" pitchFamily="34" charset="0"/>
              <a:buChar char="•"/>
            </a:pPr>
            <a:r>
              <a:rPr lang="en-US" sz="1800" dirty="0">
                <a:solidFill>
                  <a:schemeClr val="tx2"/>
                </a:solidFill>
                <a:latin typeface="+mn-lt"/>
                <a:cs typeface="Arial" panose="020B0604020202020204" pitchFamily="34" charset="0"/>
              </a:rPr>
              <a:t>Litter pickers</a:t>
            </a:r>
          </a:p>
          <a:p>
            <a:endParaRPr lang="en-US" sz="1800" dirty="0">
              <a:solidFill>
                <a:schemeClr val="tx2"/>
              </a:solidFill>
              <a:latin typeface="+mn-lt"/>
              <a:cs typeface="Arial" panose="020B0604020202020204" pitchFamily="34" charset="0"/>
            </a:endParaRPr>
          </a:p>
          <a:p>
            <a:r>
              <a:rPr lang="en-US" sz="1800" b="1" dirty="0">
                <a:solidFill>
                  <a:schemeClr val="tx2"/>
                </a:solidFill>
                <a:latin typeface="+mn-lt"/>
                <a:cs typeface="Arial" panose="020B0604020202020204" pitchFamily="34" charset="0"/>
              </a:rPr>
              <a:t>Something to think about: </a:t>
            </a:r>
            <a:r>
              <a:rPr lang="en-US" sz="1800" dirty="0">
                <a:solidFill>
                  <a:schemeClr val="tx2"/>
                </a:solidFill>
                <a:latin typeface="+mn-lt"/>
                <a:cs typeface="Arial" panose="020B0604020202020204" pitchFamily="34" charset="0"/>
              </a:rPr>
              <a:t>What are you going to do with the litter once you have collected it?</a:t>
            </a:r>
            <a:endParaRPr lang="en-GB" sz="1800" dirty="0">
              <a:solidFill>
                <a:schemeClr val="tx2"/>
              </a:solidFill>
              <a:latin typeface="+mn-lt"/>
              <a:cs typeface="Arial" panose="020B0604020202020204" pitchFamily="34" charset="0"/>
            </a:endParaRPr>
          </a:p>
        </p:txBody>
      </p:sp>
      <p:sp>
        <p:nvSpPr>
          <p:cNvPr id="8" name="Title 1">
            <a:extLst>
              <a:ext uri="{FF2B5EF4-FFF2-40B4-BE49-F238E27FC236}">
                <a16:creationId xmlns:a16="http://schemas.microsoft.com/office/drawing/2014/main" id="{94C5D8D9-590E-B42C-7743-22CA52505D12}"/>
              </a:ext>
            </a:extLst>
          </p:cNvPr>
          <p:cNvSpPr txBox="1">
            <a:spLocks/>
          </p:cNvSpPr>
          <p:nvPr/>
        </p:nvSpPr>
        <p:spPr>
          <a:xfrm>
            <a:off x="6789913" y="2485951"/>
            <a:ext cx="5085475" cy="345041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800" dirty="0">
              <a:solidFill>
                <a:schemeClr val="tx2"/>
              </a:solidFill>
              <a:latin typeface="+mn-lt"/>
              <a:cs typeface="Arial" panose="020B0604020202020204" pitchFamily="34" charset="0"/>
            </a:endParaRPr>
          </a:p>
          <a:p>
            <a:r>
              <a:rPr lang="en-US" sz="1800" dirty="0">
                <a:solidFill>
                  <a:schemeClr val="tx2"/>
                </a:solidFill>
                <a:latin typeface="+mn-lt"/>
                <a:cs typeface="Arial" panose="020B0604020202020204" pitchFamily="34" charset="0"/>
              </a:rPr>
              <a:t>Is there a particular issue you want to tackle (e.g. pesticides)? Or do you want encourage people to take action (e.g. plant trees) or simply raise awareness about the importance of biodiversity on land?</a:t>
            </a:r>
          </a:p>
          <a:p>
            <a:endParaRPr lang="en-US" sz="1800" dirty="0">
              <a:solidFill>
                <a:schemeClr val="tx2"/>
              </a:solidFill>
              <a:latin typeface="+mn-lt"/>
              <a:cs typeface="Arial" panose="020B0604020202020204" pitchFamily="34" charset="0"/>
            </a:endParaRPr>
          </a:p>
          <a:p>
            <a:r>
              <a:rPr lang="en-US" sz="1800" dirty="0">
                <a:solidFill>
                  <a:schemeClr val="tx2"/>
                </a:solidFill>
                <a:latin typeface="+mn-lt"/>
                <a:cs typeface="Arial" panose="020B0604020202020204" pitchFamily="34" charset="0"/>
              </a:rPr>
              <a:t>Resources you may need:</a:t>
            </a:r>
          </a:p>
          <a:p>
            <a:pPr marL="342900" indent="-342900">
              <a:buFont typeface="Arial" panose="020B0604020202020204" pitchFamily="34" charset="0"/>
              <a:buChar char="•"/>
            </a:pPr>
            <a:r>
              <a:rPr lang="en-US" sz="1800" dirty="0">
                <a:solidFill>
                  <a:schemeClr val="tx2"/>
                </a:solidFill>
                <a:latin typeface="+mn-lt"/>
                <a:cs typeface="Arial" panose="020B0604020202020204" pitchFamily="34" charset="0"/>
              </a:rPr>
              <a:t>Pens</a:t>
            </a:r>
          </a:p>
          <a:p>
            <a:pPr marL="342900" indent="-342900">
              <a:buFont typeface="Arial" panose="020B0604020202020204" pitchFamily="34" charset="0"/>
              <a:buChar char="•"/>
            </a:pPr>
            <a:r>
              <a:rPr lang="en-US" sz="1800" dirty="0">
                <a:solidFill>
                  <a:schemeClr val="tx2"/>
                </a:solidFill>
                <a:latin typeface="+mn-lt"/>
                <a:cs typeface="Arial" panose="020B0604020202020204" pitchFamily="34" charset="0"/>
              </a:rPr>
              <a:t>Paper</a:t>
            </a:r>
          </a:p>
          <a:p>
            <a:endParaRPr lang="en-US" sz="1800" dirty="0">
              <a:solidFill>
                <a:schemeClr val="tx2"/>
              </a:solidFill>
              <a:latin typeface="+mn-lt"/>
              <a:cs typeface="Arial" panose="020B0604020202020204" pitchFamily="34" charset="0"/>
            </a:endParaRPr>
          </a:p>
          <a:p>
            <a:r>
              <a:rPr lang="en-US" sz="1800" b="1" dirty="0">
                <a:solidFill>
                  <a:schemeClr val="tx2"/>
                </a:solidFill>
                <a:latin typeface="+mn-lt"/>
                <a:cs typeface="Arial" panose="020B0604020202020204" pitchFamily="34" charset="0"/>
              </a:rPr>
              <a:t>Something to think about: </a:t>
            </a:r>
            <a:r>
              <a:rPr lang="en-US" sz="1800" dirty="0">
                <a:solidFill>
                  <a:schemeClr val="tx2"/>
                </a:solidFill>
                <a:latin typeface="+mn-lt"/>
                <a:cs typeface="Arial" panose="020B0604020202020204" pitchFamily="34" charset="0"/>
              </a:rPr>
              <a:t>Think about your target audience; what is the best way to communicate with them?</a:t>
            </a:r>
            <a:endParaRPr lang="en-GB" sz="1800" dirty="0">
              <a:solidFill>
                <a:schemeClr val="tx2"/>
              </a:solidFill>
              <a:latin typeface="+mn-lt"/>
              <a:cs typeface="Arial" panose="020B0604020202020204" pitchFamily="34" charset="0"/>
            </a:endParaRPr>
          </a:p>
        </p:txBody>
      </p:sp>
    </p:spTree>
    <p:extLst>
      <p:ext uri="{BB962C8B-B14F-4D97-AF65-F5344CB8AC3E}">
        <p14:creationId xmlns:p14="http://schemas.microsoft.com/office/powerpoint/2010/main" val="41803717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45BAD6-2CA2-CD2D-648B-D2564188E945}"/>
              </a:ext>
            </a:extLst>
          </p:cNvPr>
          <p:cNvSpPr>
            <a:spLocks noGrp="1"/>
          </p:cNvSpPr>
          <p:nvPr>
            <p:ph type="sldNum" sz="quarter" idx="12"/>
          </p:nvPr>
        </p:nvSpPr>
        <p:spPr/>
        <p:txBody>
          <a:bodyPr/>
          <a:lstStyle/>
          <a:p>
            <a:fld id="{A36854FA-307F-854E-96D4-DE585DB24BD3}" type="slidenum">
              <a:rPr lang="en-GB" noProof="0" smtClean="0"/>
              <a:t>26</a:t>
            </a:fld>
            <a:endParaRPr lang="en-GB" noProof="0"/>
          </a:p>
        </p:txBody>
      </p:sp>
      <p:sp>
        <p:nvSpPr>
          <p:cNvPr id="3" name="Rectangle 2">
            <a:extLst>
              <a:ext uri="{FF2B5EF4-FFF2-40B4-BE49-F238E27FC236}">
                <a16:creationId xmlns:a16="http://schemas.microsoft.com/office/drawing/2014/main" id="{3D94504F-AE32-08ED-7291-68B67A5172B5}"/>
              </a:ext>
            </a:extLst>
          </p:cNvPr>
          <p:cNvSpPr/>
          <p:nvPr/>
        </p:nvSpPr>
        <p:spPr>
          <a:xfrm>
            <a:off x="634845" y="374070"/>
            <a:ext cx="10922310" cy="5804073"/>
          </a:xfrm>
          <a:prstGeom prst="rect">
            <a:avLst/>
          </a:prstGeom>
          <a:solidFill>
            <a:schemeClr val="bg1">
              <a:lumMod val="95000"/>
            </a:schemeClr>
          </a:solidFill>
          <a:ln w="920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D2F47D74-76BD-1A1C-8482-21D5EA2B58DD}"/>
              </a:ext>
            </a:extLst>
          </p:cNvPr>
          <p:cNvSpPr txBox="1">
            <a:spLocks/>
          </p:cNvSpPr>
          <p:nvPr/>
        </p:nvSpPr>
        <p:spPr>
          <a:xfrm>
            <a:off x="4005291" y="679401"/>
            <a:ext cx="5018189" cy="986235"/>
          </a:xfrm>
          <a:prstGeom prst="rect">
            <a:avLst/>
          </a:prstGeom>
        </p:spPr>
        <p:txBody>
          <a:bodyPr>
            <a:noAutofit/>
          </a:bodyPr>
          <a:lst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a:lstStyle>
          <a:p>
            <a:r>
              <a:rPr lang="en-GB" sz="4800" dirty="0">
                <a:latin typeface="+mj-lt"/>
                <a:cs typeface="Arial" panose="020B0604020202020204" pitchFamily="34" charset="0"/>
              </a:rPr>
              <a:t>Take Action!</a:t>
            </a:r>
          </a:p>
        </p:txBody>
      </p:sp>
      <p:sp>
        <p:nvSpPr>
          <p:cNvPr id="5" name="Title 1">
            <a:extLst>
              <a:ext uri="{FF2B5EF4-FFF2-40B4-BE49-F238E27FC236}">
                <a16:creationId xmlns:a16="http://schemas.microsoft.com/office/drawing/2014/main" id="{0D8745EE-5827-39B8-D575-2E6B10A4AC3C}"/>
              </a:ext>
            </a:extLst>
          </p:cNvPr>
          <p:cNvSpPr txBox="1">
            <a:spLocks/>
          </p:cNvSpPr>
          <p:nvPr/>
        </p:nvSpPr>
        <p:spPr>
          <a:xfrm>
            <a:off x="1028138" y="2453963"/>
            <a:ext cx="5018189" cy="359636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chemeClr val="tx2"/>
                </a:solidFill>
                <a:latin typeface="+mn-lt"/>
                <a:cs typeface="Arial" panose="020B0604020202020204" pitchFamily="34" charset="0"/>
              </a:rPr>
              <a:t>Is</a:t>
            </a:r>
            <a:r>
              <a:rPr lang="en-US" sz="2000" dirty="0">
                <a:solidFill>
                  <a:srgbClr val="00B050"/>
                </a:solidFill>
                <a:latin typeface="Corbel" panose="020B0503020204020204" pitchFamily="34" charset="0"/>
                <a:cs typeface="Arial" panose="020B0604020202020204" pitchFamily="34" charset="0"/>
              </a:rPr>
              <a:t> </a:t>
            </a:r>
            <a:r>
              <a:rPr lang="en-US" sz="1800" dirty="0">
                <a:solidFill>
                  <a:schemeClr val="tx2"/>
                </a:solidFill>
                <a:latin typeface="+mn-lt"/>
                <a:cs typeface="Arial" panose="020B0604020202020204" pitchFamily="34" charset="0"/>
              </a:rPr>
              <a:t>there an threat to biodiversity in your local area which you think the local government needs to take action on? Write to your local government representative to outline the issues and why it matters to you; perhaps you could suggest some solutions?</a:t>
            </a:r>
          </a:p>
          <a:p>
            <a:endParaRPr lang="en-US" sz="1800" dirty="0">
              <a:solidFill>
                <a:schemeClr val="tx2"/>
              </a:solidFill>
              <a:latin typeface="+mn-lt"/>
              <a:cs typeface="Arial" panose="020B0604020202020204" pitchFamily="34" charset="0"/>
            </a:endParaRPr>
          </a:p>
          <a:p>
            <a:r>
              <a:rPr lang="en-US" sz="1800" dirty="0">
                <a:solidFill>
                  <a:schemeClr val="tx2"/>
                </a:solidFill>
                <a:latin typeface="+mn-lt"/>
                <a:cs typeface="Arial" panose="020B0604020202020204" pitchFamily="34" charset="0"/>
              </a:rPr>
              <a:t>Resources you may need:</a:t>
            </a:r>
          </a:p>
          <a:p>
            <a:pPr marL="342900" indent="-342900">
              <a:buFont typeface="Arial" panose="020B0604020202020204" pitchFamily="34" charset="0"/>
              <a:buChar char="•"/>
            </a:pPr>
            <a:r>
              <a:rPr lang="en-US" sz="1800" dirty="0">
                <a:solidFill>
                  <a:schemeClr val="tx2"/>
                </a:solidFill>
                <a:latin typeface="+mn-lt"/>
                <a:cs typeface="Arial" panose="020B0604020202020204" pitchFamily="34" charset="0"/>
              </a:rPr>
              <a:t>Computer</a:t>
            </a:r>
          </a:p>
          <a:p>
            <a:pPr marL="342900" indent="-342900">
              <a:buFont typeface="Arial" panose="020B0604020202020204" pitchFamily="34" charset="0"/>
              <a:buChar char="•"/>
            </a:pPr>
            <a:r>
              <a:rPr lang="en-US" sz="1800" dirty="0">
                <a:solidFill>
                  <a:schemeClr val="tx2"/>
                </a:solidFill>
                <a:latin typeface="+mn-lt"/>
                <a:cs typeface="Arial" panose="020B0604020202020204" pitchFamily="34" charset="0"/>
              </a:rPr>
              <a:t>Pens</a:t>
            </a:r>
          </a:p>
          <a:p>
            <a:pPr marL="342900" indent="-342900">
              <a:buFont typeface="Arial" panose="020B0604020202020204" pitchFamily="34" charset="0"/>
              <a:buChar char="•"/>
            </a:pPr>
            <a:r>
              <a:rPr lang="en-US" sz="1800" dirty="0">
                <a:solidFill>
                  <a:schemeClr val="tx2"/>
                </a:solidFill>
                <a:latin typeface="+mn-lt"/>
                <a:cs typeface="Arial" panose="020B0604020202020204" pitchFamily="34" charset="0"/>
              </a:rPr>
              <a:t>Paper</a:t>
            </a:r>
          </a:p>
          <a:p>
            <a:endParaRPr lang="en-US" sz="1800" dirty="0">
              <a:solidFill>
                <a:schemeClr val="tx2"/>
              </a:solidFill>
              <a:latin typeface="+mn-lt"/>
              <a:cs typeface="Arial" panose="020B0604020202020204" pitchFamily="34" charset="0"/>
            </a:endParaRPr>
          </a:p>
          <a:p>
            <a:r>
              <a:rPr lang="en-US" sz="1800" dirty="0">
                <a:solidFill>
                  <a:schemeClr val="tx2"/>
                </a:solidFill>
                <a:latin typeface="+mn-lt"/>
                <a:cs typeface="Arial" panose="020B0604020202020204" pitchFamily="34" charset="0"/>
              </a:rPr>
              <a:t>Something to think about: Make sure to include your school’s name and address so they can contact you.</a:t>
            </a:r>
            <a:endParaRPr lang="en-GB" sz="1800" dirty="0">
              <a:solidFill>
                <a:schemeClr val="tx2"/>
              </a:solidFill>
              <a:latin typeface="+mn-lt"/>
              <a:cs typeface="Arial" panose="020B0604020202020204" pitchFamily="34" charset="0"/>
            </a:endParaRPr>
          </a:p>
        </p:txBody>
      </p:sp>
      <p:sp>
        <p:nvSpPr>
          <p:cNvPr id="6" name="Title 1">
            <a:extLst>
              <a:ext uri="{FF2B5EF4-FFF2-40B4-BE49-F238E27FC236}">
                <a16:creationId xmlns:a16="http://schemas.microsoft.com/office/drawing/2014/main" id="{CD9BA8C4-A3B3-5FC5-9FEC-395A027C5CD9}"/>
              </a:ext>
            </a:extLst>
          </p:cNvPr>
          <p:cNvSpPr txBox="1">
            <a:spLocks/>
          </p:cNvSpPr>
          <p:nvPr/>
        </p:nvSpPr>
        <p:spPr>
          <a:xfrm>
            <a:off x="6514385" y="2427364"/>
            <a:ext cx="4924968" cy="33767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000" dirty="0">
              <a:solidFill>
                <a:srgbClr val="00B050"/>
              </a:solidFill>
              <a:latin typeface="Corbel" panose="020B0503020204020204" pitchFamily="34" charset="0"/>
              <a:cs typeface="Arial" panose="020B0604020202020204" pitchFamily="34" charset="0"/>
            </a:endParaRPr>
          </a:p>
          <a:p>
            <a:r>
              <a:rPr lang="en-US" sz="1800" dirty="0">
                <a:solidFill>
                  <a:schemeClr val="tx2"/>
                </a:solidFill>
                <a:latin typeface="+mn-lt"/>
                <a:cs typeface="Arial" panose="020B0604020202020204" pitchFamily="34" charset="0"/>
              </a:rPr>
              <a:t>Are</a:t>
            </a:r>
            <a:r>
              <a:rPr lang="en-US" sz="2000" dirty="0">
                <a:solidFill>
                  <a:srgbClr val="00B050"/>
                </a:solidFill>
                <a:latin typeface="Corbel" panose="020B0503020204020204" pitchFamily="34" charset="0"/>
                <a:cs typeface="Arial" panose="020B0604020202020204" pitchFamily="34" charset="0"/>
              </a:rPr>
              <a:t> </a:t>
            </a:r>
            <a:r>
              <a:rPr lang="en-US" sz="1800" dirty="0">
                <a:solidFill>
                  <a:schemeClr val="tx2"/>
                </a:solidFill>
                <a:latin typeface="+mn-lt"/>
                <a:cs typeface="Arial" panose="020B0604020202020204" pitchFamily="34" charset="0"/>
              </a:rPr>
              <a:t>there any areas where you could encourage more biodiversity? Perhaps there is an empty area of your school grounds where you could plant wildflowers to attract pollinator insects such as bees? Or perhaps you could build a bird box and work with your local council to identify somewhere to put it in your local area?</a:t>
            </a:r>
          </a:p>
          <a:p>
            <a:endParaRPr lang="en-US" sz="1800" dirty="0">
              <a:solidFill>
                <a:schemeClr val="tx2"/>
              </a:solidFill>
              <a:latin typeface="+mn-lt"/>
              <a:cs typeface="Arial" panose="020B0604020202020204" pitchFamily="34" charset="0"/>
            </a:endParaRPr>
          </a:p>
          <a:p>
            <a:r>
              <a:rPr lang="en-US" sz="1800" dirty="0">
                <a:solidFill>
                  <a:schemeClr val="tx2"/>
                </a:solidFill>
                <a:latin typeface="+mn-lt"/>
                <a:cs typeface="Arial" panose="020B0604020202020204" pitchFamily="34" charset="0"/>
              </a:rPr>
              <a:t>Resources you may need:</a:t>
            </a:r>
          </a:p>
          <a:p>
            <a:pPr marL="342900" indent="-342900">
              <a:buFont typeface="Arial" panose="020B0604020202020204" pitchFamily="34" charset="0"/>
              <a:buChar char="•"/>
            </a:pPr>
            <a:r>
              <a:rPr lang="en-US" sz="1800" dirty="0">
                <a:solidFill>
                  <a:schemeClr val="tx2"/>
                </a:solidFill>
                <a:latin typeface="+mn-lt"/>
                <a:cs typeface="Arial" panose="020B0604020202020204" pitchFamily="34" charset="0"/>
              </a:rPr>
              <a:t>Pieces of wood, including sticks</a:t>
            </a:r>
          </a:p>
          <a:p>
            <a:pPr marL="342900" indent="-342900">
              <a:buFont typeface="Arial" panose="020B0604020202020204" pitchFamily="34" charset="0"/>
              <a:buChar char="•"/>
            </a:pPr>
            <a:r>
              <a:rPr lang="en-US" sz="1800" dirty="0">
                <a:solidFill>
                  <a:schemeClr val="tx2"/>
                </a:solidFill>
                <a:latin typeface="+mn-lt"/>
                <a:cs typeface="Arial" panose="020B0604020202020204" pitchFamily="34" charset="0"/>
              </a:rPr>
              <a:t>Seeds</a:t>
            </a:r>
          </a:p>
          <a:p>
            <a:pPr marL="342900" indent="-342900">
              <a:buFont typeface="Arial" panose="020B0604020202020204" pitchFamily="34" charset="0"/>
              <a:buChar char="•"/>
            </a:pPr>
            <a:endParaRPr lang="en-US" sz="1800" dirty="0">
              <a:solidFill>
                <a:schemeClr val="tx2"/>
              </a:solidFill>
              <a:latin typeface="+mn-lt"/>
              <a:cs typeface="Arial" panose="020B0604020202020204" pitchFamily="34" charset="0"/>
            </a:endParaRPr>
          </a:p>
          <a:p>
            <a:r>
              <a:rPr lang="en-US" sz="1800" dirty="0">
                <a:solidFill>
                  <a:schemeClr val="tx2"/>
                </a:solidFill>
                <a:latin typeface="+mn-lt"/>
                <a:cs typeface="Arial" panose="020B0604020202020204" pitchFamily="34" charset="0"/>
              </a:rPr>
              <a:t>Something to think about: How will you monitor your new habitat?</a:t>
            </a:r>
          </a:p>
        </p:txBody>
      </p:sp>
      <p:sp>
        <p:nvSpPr>
          <p:cNvPr id="7" name="Rectangle 6">
            <a:extLst>
              <a:ext uri="{FF2B5EF4-FFF2-40B4-BE49-F238E27FC236}">
                <a16:creationId xmlns:a16="http://schemas.microsoft.com/office/drawing/2014/main" id="{98483028-412E-583A-1E36-C4F33E4D420F}"/>
              </a:ext>
            </a:extLst>
          </p:cNvPr>
          <p:cNvSpPr/>
          <p:nvPr/>
        </p:nvSpPr>
        <p:spPr>
          <a:xfrm>
            <a:off x="1028138" y="1200229"/>
            <a:ext cx="5018189" cy="984473"/>
          </a:xfrm>
          <a:prstGeom prst="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2"/>
                </a:solidFill>
              </a:rPr>
              <a:t>Demand</a:t>
            </a:r>
            <a:r>
              <a:rPr lang="en-US" sz="2400" dirty="0">
                <a:solidFill>
                  <a:schemeClr val="tx1"/>
                </a:solidFill>
                <a:latin typeface="Corbel" panose="020B0503020204020204" pitchFamily="34" charset="0"/>
              </a:rPr>
              <a:t> </a:t>
            </a:r>
            <a:r>
              <a:rPr lang="en-US" sz="2000" dirty="0">
                <a:solidFill>
                  <a:schemeClr val="tx2"/>
                </a:solidFill>
              </a:rPr>
              <a:t>Action: Write to your local government representative or stage a protest.</a:t>
            </a:r>
            <a:endParaRPr lang="en-GB" sz="2000" dirty="0">
              <a:solidFill>
                <a:schemeClr val="tx2"/>
              </a:solidFill>
            </a:endParaRPr>
          </a:p>
        </p:txBody>
      </p:sp>
      <p:sp>
        <p:nvSpPr>
          <p:cNvPr id="8" name="Rectangle 7">
            <a:extLst>
              <a:ext uri="{FF2B5EF4-FFF2-40B4-BE49-F238E27FC236}">
                <a16:creationId xmlns:a16="http://schemas.microsoft.com/office/drawing/2014/main" id="{77C670DF-D6F4-3A47-E158-6C73ECB12975}"/>
              </a:ext>
            </a:extLst>
          </p:cNvPr>
          <p:cNvSpPr/>
          <p:nvPr/>
        </p:nvSpPr>
        <p:spPr>
          <a:xfrm>
            <a:off x="6433250" y="1199435"/>
            <a:ext cx="4924968" cy="98447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2"/>
                </a:solidFill>
              </a:rPr>
              <a:t>Build Habitats: Make bug hotels, bird boxes and small mammal homes. Plant trees or wildflowers.</a:t>
            </a:r>
            <a:endParaRPr lang="en-GB" sz="2000" dirty="0">
              <a:solidFill>
                <a:schemeClr val="tx2"/>
              </a:solidFill>
            </a:endParaRPr>
          </a:p>
        </p:txBody>
      </p:sp>
    </p:spTree>
    <p:extLst>
      <p:ext uri="{BB962C8B-B14F-4D97-AF65-F5344CB8AC3E}">
        <p14:creationId xmlns:p14="http://schemas.microsoft.com/office/powerpoint/2010/main" val="23536441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85B975-01A8-7B5D-0611-2E439965F83E}"/>
              </a:ext>
            </a:extLst>
          </p:cNvPr>
          <p:cNvSpPr>
            <a:spLocks noGrp="1"/>
          </p:cNvSpPr>
          <p:nvPr>
            <p:ph type="sldNum" sz="quarter" idx="12"/>
          </p:nvPr>
        </p:nvSpPr>
        <p:spPr/>
        <p:txBody>
          <a:bodyPr/>
          <a:lstStyle/>
          <a:p>
            <a:fld id="{A36854FA-307F-854E-96D4-DE585DB24BD3}" type="slidenum">
              <a:rPr lang="en-GB" noProof="0" smtClean="0"/>
              <a:t>27</a:t>
            </a:fld>
            <a:endParaRPr lang="en-GB" noProof="0"/>
          </a:p>
        </p:txBody>
      </p:sp>
      <p:sp>
        <p:nvSpPr>
          <p:cNvPr id="3" name="Rectangle 2">
            <a:extLst>
              <a:ext uri="{FF2B5EF4-FFF2-40B4-BE49-F238E27FC236}">
                <a16:creationId xmlns:a16="http://schemas.microsoft.com/office/drawing/2014/main" id="{FDB3A43F-3D22-6C63-0815-88D05E85FAB6}"/>
              </a:ext>
            </a:extLst>
          </p:cNvPr>
          <p:cNvSpPr/>
          <p:nvPr/>
        </p:nvSpPr>
        <p:spPr>
          <a:xfrm>
            <a:off x="502446" y="263236"/>
            <a:ext cx="11260164" cy="5804073"/>
          </a:xfrm>
          <a:prstGeom prst="rect">
            <a:avLst/>
          </a:prstGeom>
          <a:solidFill>
            <a:schemeClr val="bg1">
              <a:lumMod val="95000"/>
            </a:schemeClr>
          </a:solidFill>
          <a:ln w="920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A12E609C-4748-E6B7-6E5A-96784CF470CE}"/>
              </a:ext>
            </a:extLst>
          </p:cNvPr>
          <p:cNvSpPr txBox="1">
            <a:spLocks/>
          </p:cNvSpPr>
          <p:nvPr/>
        </p:nvSpPr>
        <p:spPr>
          <a:xfrm>
            <a:off x="4309690" y="555160"/>
            <a:ext cx="4901160" cy="753552"/>
          </a:xfrm>
          <a:prstGeom prst="rect">
            <a:avLst/>
          </a:prstGeom>
        </p:spPr>
        <p:txBody>
          <a:bodyPr>
            <a:noAutofit/>
          </a:bodyPr>
          <a:lst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a:lstStyle>
          <a:p>
            <a:r>
              <a:rPr lang="en-GB" sz="4800" dirty="0">
                <a:latin typeface="+mj-lt"/>
                <a:cs typeface="Arial" panose="020B0604020202020204" pitchFamily="34" charset="0"/>
              </a:rPr>
              <a:t>Take </a:t>
            </a:r>
            <a:r>
              <a:rPr lang="en-GB" sz="4800" dirty="0">
                <a:latin typeface="+mj-lt"/>
                <a:ea typeface="+mn-ea"/>
                <a:cs typeface="+mn-cs"/>
              </a:rPr>
              <a:t>Action</a:t>
            </a:r>
            <a:r>
              <a:rPr lang="en-GB" sz="4800" dirty="0">
                <a:latin typeface="+mj-lt"/>
                <a:cs typeface="Arial" panose="020B0604020202020204" pitchFamily="34" charset="0"/>
              </a:rPr>
              <a:t>!</a:t>
            </a:r>
          </a:p>
        </p:txBody>
      </p:sp>
      <p:sp>
        <p:nvSpPr>
          <p:cNvPr id="5" name="Title 1">
            <a:extLst>
              <a:ext uri="{FF2B5EF4-FFF2-40B4-BE49-F238E27FC236}">
                <a16:creationId xmlns:a16="http://schemas.microsoft.com/office/drawing/2014/main" id="{77B45018-24C3-F2E6-66CA-8CF32B2281D2}"/>
              </a:ext>
            </a:extLst>
          </p:cNvPr>
          <p:cNvSpPr txBox="1">
            <a:spLocks/>
          </p:cNvSpPr>
          <p:nvPr/>
        </p:nvSpPr>
        <p:spPr>
          <a:xfrm>
            <a:off x="516301" y="2066559"/>
            <a:ext cx="5709322" cy="36874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chemeClr val="tx2"/>
                </a:solidFill>
                <a:latin typeface="+mn-lt"/>
                <a:cs typeface="Arial" panose="020B0604020202020204" pitchFamily="34" charset="0"/>
              </a:rPr>
              <a:t>Help</a:t>
            </a:r>
            <a:r>
              <a:rPr lang="en-US" sz="2000" dirty="0">
                <a:solidFill>
                  <a:srgbClr val="00B050"/>
                </a:solidFill>
                <a:latin typeface="Corbel" panose="020B0503020204020204" pitchFamily="34" charset="0"/>
                <a:cs typeface="Arial" panose="020B0604020202020204" pitchFamily="34" charset="0"/>
              </a:rPr>
              <a:t> </a:t>
            </a:r>
            <a:r>
              <a:rPr lang="en-US" sz="1800" dirty="0">
                <a:solidFill>
                  <a:schemeClr val="tx2"/>
                </a:solidFill>
                <a:latin typeface="+mn-lt"/>
                <a:cs typeface="Arial" panose="020B0604020202020204" pitchFamily="34" charset="0"/>
              </a:rPr>
              <a:t>scientists build a better picture of what species live where and whether their numbers are being impacted by human influence. Record and monitor the species in your area, through an investigation, and then put your results into an online database such as </a:t>
            </a:r>
            <a:r>
              <a:rPr lang="en-US" sz="1800" dirty="0" err="1">
                <a:solidFill>
                  <a:schemeClr val="tx2"/>
                </a:solidFill>
                <a:latin typeface="+mn-lt"/>
                <a:cs typeface="Arial" panose="020B0604020202020204" pitchFamily="34" charset="0"/>
              </a:rPr>
              <a:t>iRecord</a:t>
            </a:r>
            <a:r>
              <a:rPr lang="en-US" sz="1800" dirty="0">
                <a:solidFill>
                  <a:schemeClr val="tx2"/>
                </a:solidFill>
                <a:latin typeface="+mn-lt"/>
                <a:cs typeface="Arial" panose="020B0604020202020204" pitchFamily="34" charset="0"/>
              </a:rPr>
              <a:t>.</a:t>
            </a:r>
          </a:p>
          <a:p>
            <a:endParaRPr lang="en-US" sz="1800" dirty="0">
              <a:solidFill>
                <a:schemeClr val="tx2"/>
              </a:solidFill>
              <a:latin typeface="+mn-lt"/>
              <a:cs typeface="Arial" panose="020B0604020202020204" pitchFamily="34" charset="0"/>
            </a:endParaRPr>
          </a:p>
          <a:p>
            <a:r>
              <a:rPr lang="en-US" sz="1800" dirty="0">
                <a:solidFill>
                  <a:schemeClr val="tx2"/>
                </a:solidFill>
                <a:latin typeface="+mn-lt"/>
                <a:cs typeface="Arial" panose="020B0604020202020204" pitchFamily="34" charset="0"/>
              </a:rPr>
              <a:t>Resources you may need:</a:t>
            </a:r>
          </a:p>
          <a:p>
            <a:pPr marL="342900" indent="-342900">
              <a:buFont typeface="Arial" panose="020B0604020202020204" pitchFamily="34" charset="0"/>
              <a:buChar char="•"/>
            </a:pPr>
            <a:r>
              <a:rPr lang="en-US" sz="1800" dirty="0">
                <a:solidFill>
                  <a:schemeClr val="tx2"/>
                </a:solidFill>
                <a:latin typeface="+mn-lt"/>
                <a:cs typeface="Arial" panose="020B0604020202020204" pitchFamily="34" charset="0"/>
              </a:rPr>
              <a:t>Computer</a:t>
            </a:r>
          </a:p>
          <a:p>
            <a:pPr marL="342900" indent="-342900">
              <a:buFont typeface="Arial" panose="020B0604020202020204" pitchFamily="34" charset="0"/>
              <a:buChar char="•"/>
            </a:pPr>
            <a:r>
              <a:rPr lang="en-US" sz="1800" dirty="0">
                <a:solidFill>
                  <a:schemeClr val="tx2"/>
                </a:solidFill>
                <a:latin typeface="+mn-lt"/>
                <a:cs typeface="Arial" panose="020B0604020202020204" pitchFamily="34" charset="0"/>
              </a:rPr>
              <a:t>Pens</a:t>
            </a:r>
          </a:p>
          <a:p>
            <a:pPr marL="342900" indent="-342900">
              <a:buFont typeface="Arial" panose="020B0604020202020204" pitchFamily="34" charset="0"/>
              <a:buChar char="•"/>
            </a:pPr>
            <a:r>
              <a:rPr lang="en-US" sz="1800" dirty="0">
                <a:solidFill>
                  <a:schemeClr val="tx2"/>
                </a:solidFill>
                <a:latin typeface="+mn-lt"/>
                <a:cs typeface="Arial" panose="020B0604020202020204" pitchFamily="34" charset="0"/>
              </a:rPr>
              <a:t>Paper</a:t>
            </a:r>
          </a:p>
          <a:p>
            <a:endParaRPr lang="en-US" sz="1800" dirty="0">
              <a:solidFill>
                <a:schemeClr val="tx2"/>
              </a:solidFill>
              <a:latin typeface="+mn-lt"/>
              <a:cs typeface="Arial" panose="020B0604020202020204" pitchFamily="34" charset="0"/>
            </a:endParaRPr>
          </a:p>
          <a:p>
            <a:r>
              <a:rPr lang="en-US" sz="1800" dirty="0">
                <a:solidFill>
                  <a:schemeClr val="tx2"/>
                </a:solidFill>
                <a:latin typeface="+mn-lt"/>
                <a:cs typeface="Arial" panose="020B0604020202020204" pitchFamily="34" charset="0"/>
              </a:rPr>
              <a:t>Something to think about: Are there any local scientists you could work with? Perhaps they need help investigating a particular species?</a:t>
            </a:r>
            <a:endParaRPr lang="en-GB" sz="1800" dirty="0">
              <a:solidFill>
                <a:schemeClr val="tx2"/>
              </a:solidFill>
              <a:latin typeface="+mn-lt"/>
              <a:cs typeface="Arial" panose="020B0604020202020204" pitchFamily="34" charset="0"/>
            </a:endParaRPr>
          </a:p>
        </p:txBody>
      </p:sp>
      <p:sp>
        <p:nvSpPr>
          <p:cNvPr id="6" name="Title 1">
            <a:extLst>
              <a:ext uri="{FF2B5EF4-FFF2-40B4-BE49-F238E27FC236}">
                <a16:creationId xmlns:a16="http://schemas.microsoft.com/office/drawing/2014/main" id="{ECF81CCF-DB6B-1F4F-77EA-E94520ABDF17}"/>
              </a:ext>
            </a:extLst>
          </p:cNvPr>
          <p:cNvSpPr txBox="1">
            <a:spLocks/>
          </p:cNvSpPr>
          <p:nvPr/>
        </p:nvSpPr>
        <p:spPr>
          <a:xfrm>
            <a:off x="6567055" y="1944781"/>
            <a:ext cx="5323614" cy="38092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000" dirty="0">
              <a:solidFill>
                <a:srgbClr val="00B050"/>
              </a:solidFill>
              <a:latin typeface="Corbel" panose="020B0503020204020204" pitchFamily="34" charset="0"/>
              <a:cs typeface="Arial" panose="020B0604020202020204" pitchFamily="34" charset="0"/>
            </a:endParaRPr>
          </a:p>
          <a:p>
            <a:r>
              <a:rPr lang="en-US" sz="1800" dirty="0">
                <a:solidFill>
                  <a:schemeClr val="tx2"/>
                </a:solidFill>
                <a:latin typeface="+mn-lt"/>
                <a:cs typeface="Arial" panose="020B0604020202020204" pitchFamily="34" charset="0"/>
              </a:rPr>
              <a:t>Are</a:t>
            </a:r>
            <a:r>
              <a:rPr lang="en-US" sz="2000" dirty="0">
                <a:solidFill>
                  <a:srgbClr val="00B050"/>
                </a:solidFill>
                <a:latin typeface="Corbel" panose="020B0503020204020204" pitchFamily="34" charset="0"/>
                <a:cs typeface="Arial" panose="020B0604020202020204" pitchFamily="34" charset="0"/>
              </a:rPr>
              <a:t> </a:t>
            </a:r>
            <a:r>
              <a:rPr lang="en-US" sz="1800" dirty="0">
                <a:solidFill>
                  <a:schemeClr val="tx2"/>
                </a:solidFill>
                <a:latin typeface="+mn-lt"/>
                <a:cs typeface="Arial" panose="020B0604020202020204" pitchFamily="34" charset="0"/>
              </a:rPr>
              <a:t>there any local wildlife charities you could collaborate with or support? Raise money through activities such as sponsored walks, bake sales, fundraising campaigns, etc. Be creative! </a:t>
            </a:r>
          </a:p>
          <a:p>
            <a:endParaRPr lang="en-US" sz="1800" dirty="0">
              <a:solidFill>
                <a:schemeClr val="tx2"/>
              </a:solidFill>
              <a:latin typeface="+mn-lt"/>
              <a:cs typeface="Arial" panose="020B0604020202020204" pitchFamily="34" charset="0"/>
            </a:endParaRPr>
          </a:p>
          <a:p>
            <a:r>
              <a:rPr lang="en-US" sz="1800" dirty="0">
                <a:solidFill>
                  <a:schemeClr val="tx2"/>
                </a:solidFill>
                <a:latin typeface="+mn-lt"/>
                <a:cs typeface="Arial" panose="020B0604020202020204" pitchFamily="34" charset="0"/>
              </a:rPr>
              <a:t>Resources you may need:</a:t>
            </a:r>
          </a:p>
          <a:p>
            <a:pPr marL="342900" indent="-342900">
              <a:buFont typeface="Arial" panose="020B0604020202020204" pitchFamily="34" charset="0"/>
              <a:buChar char="•"/>
            </a:pPr>
            <a:r>
              <a:rPr lang="en-US" sz="1800" dirty="0">
                <a:solidFill>
                  <a:schemeClr val="tx2"/>
                </a:solidFill>
                <a:latin typeface="+mn-lt"/>
                <a:cs typeface="Arial" panose="020B0604020202020204" pitchFamily="34" charset="0"/>
              </a:rPr>
              <a:t>Computer</a:t>
            </a:r>
          </a:p>
          <a:p>
            <a:pPr marL="342900" indent="-342900">
              <a:buFont typeface="Arial" panose="020B0604020202020204" pitchFamily="34" charset="0"/>
              <a:buChar char="•"/>
            </a:pPr>
            <a:r>
              <a:rPr lang="en-US" sz="1800" dirty="0">
                <a:solidFill>
                  <a:schemeClr val="tx2"/>
                </a:solidFill>
                <a:latin typeface="+mn-lt"/>
                <a:cs typeface="Arial" panose="020B0604020202020204" pitchFamily="34" charset="0"/>
              </a:rPr>
              <a:t>Space to carry out activity e.g. school hall</a:t>
            </a:r>
          </a:p>
          <a:p>
            <a:pPr marL="342900" indent="-342900">
              <a:buFont typeface="Arial" panose="020B0604020202020204" pitchFamily="34" charset="0"/>
              <a:buChar char="•"/>
            </a:pPr>
            <a:r>
              <a:rPr lang="en-US" sz="1800" dirty="0">
                <a:solidFill>
                  <a:schemeClr val="tx2"/>
                </a:solidFill>
                <a:latin typeface="+mn-lt"/>
                <a:cs typeface="Arial" panose="020B0604020202020204" pitchFamily="34" charset="0"/>
              </a:rPr>
              <a:t>Pens</a:t>
            </a:r>
          </a:p>
          <a:p>
            <a:pPr marL="342900" indent="-342900">
              <a:buFont typeface="Arial" panose="020B0604020202020204" pitchFamily="34" charset="0"/>
              <a:buChar char="•"/>
            </a:pPr>
            <a:r>
              <a:rPr lang="en-US" sz="1800" dirty="0">
                <a:solidFill>
                  <a:schemeClr val="tx2"/>
                </a:solidFill>
                <a:latin typeface="+mn-lt"/>
                <a:cs typeface="Arial" panose="020B0604020202020204" pitchFamily="34" charset="0"/>
              </a:rPr>
              <a:t>Paper</a:t>
            </a:r>
          </a:p>
          <a:p>
            <a:pPr marL="342900" indent="-342900">
              <a:buFont typeface="Arial" panose="020B0604020202020204" pitchFamily="34" charset="0"/>
              <a:buChar char="•"/>
            </a:pPr>
            <a:endParaRPr lang="en-US" sz="1800" dirty="0">
              <a:solidFill>
                <a:schemeClr val="tx2"/>
              </a:solidFill>
              <a:latin typeface="+mn-lt"/>
              <a:cs typeface="Arial" panose="020B0604020202020204" pitchFamily="34" charset="0"/>
            </a:endParaRPr>
          </a:p>
          <a:p>
            <a:r>
              <a:rPr lang="en-US" sz="1800" dirty="0">
                <a:solidFill>
                  <a:schemeClr val="tx2"/>
                </a:solidFill>
                <a:latin typeface="+mn-lt"/>
                <a:cs typeface="Arial" panose="020B0604020202020204" pitchFamily="34" charset="0"/>
              </a:rPr>
              <a:t>Something to think about: Make sure you research what local wildlife charities do before choosing one (or more) to fundraise for, so you can explain to donators where their money will be going and how it will have an impact.</a:t>
            </a:r>
          </a:p>
        </p:txBody>
      </p:sp>
      <p:sp>
        <p:nvSpPr>
          <p:cNvPr id="7" name="Rectangle 6">
            <a:extLst>
              <a:ext uri="{FF2B5EF4-FFF2-40B4-BE49-F238E27FC236}">
                <a16:creationId xmlns:a16="http://schemas.microsoft.com/office/drawing/2014/main" id="{8B900BF5-90E8-A056-F94B-62458EFC72C0}"/>
              </a:ext>
            </a:extLst>
          </p:cNvPr>
          <p:cNvSpPr/>
          <p:nvPr/>
        </p:nvSpPr>
        <p:spPr>
          <a:xfrm>
            <a:off x="659201" y="978305"/>
            <a:ext cx="5651614" cy="753552"/>
          </a:xfrm>
          <a:prstGeom prst="rect">
            <a:avLst/>
          </a:prstGeom>
          <a:solidFill>
            <a:srgbClr val="AA72D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2"/>
                </a:solidFill>
              </a:rPr>
              <a:t>Support</a:t>
            </a:r>
            <a:r>
              <a:rPr lang="en-US" sz="2400" dirty="0">
                <a:solidFill>
                  <a:schemeClr val="tx1"/>
                </a:solidFill>
                <a:latin typeface="Corbel" panose="020B0503020204020204" pitchFamily="34" charset="0"/>
              </a:rPr>
              <a:t> </a:t>
            </a:r>
            <a:r>
              <a:rPr lang="en-US" sz="2000" dirty="0">
                <a:solidFill>
                  <a:schemeClr val="tx2"/>
                </a:solidFill>
              </a:rPr>
              <a:t>Scientists</a:t>
            </a:r>
            <a:endParaRPr lang="en-GB" sz="2000" dirty="0">
              <a:solidFill>
                <a:schemeClr val="tx2"/>
              </a:solidFill>
            </a:endParaRPr>
          </a:p>
        </p:txBody>
      </p:sp>
      <p:sp>
        <p:nvSpPr>
          <p:cNvPr id="8" name="Rectangle 7">
            <a:extLst>
              <a:ext uri="{FF2B5EF4-FFF2-40B4-BE49-F238E27FC236}">
                <a16:creationId xmlns:a16="http://schemas.microsoft.com/office/drawing/2014/main" id="{655CBDE0-0757-D29E-9AE9-7E389CA68C2F}"/>
              </a:ext>
            </a:extLst>
          </p:cNvPr>
          <p:cNvSpPr/>
          <p:nvPr/>
        </p:nvSpPr>
        <p:spPr>
          <a:xfrm>
            <a:off x="6813358" y="979331"/>
            <a:ext cx="4794985" cy="762027"/>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2"/>
                </a:solidFill>
              </a:rPr>
              <a:t>Fundraise: Raise money for charities who help wildlife.</a:t>
            </a:r>
            <a:endParaRPr lang="en-GB" sz="2000" dirty="0">
              <a:solidFill>
                <a:schemeClr val="tx2"/>
              </a:solidFill>
            </a:endParaRPr>
          </a:p>
        </p:txBody>
      </p:sp>
    </p:spTree>
    <p:extLst>
      <p:ext uri="{BB962C8B-B14F-4D97-AF65-F5344CB8AC3E}">
        <p14:creationId xmlns:p14="http://schemas.microsoft.com/office/powerpoint/2010/main" val="23282974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0A93096-C18F-9C82-AF40-AA9C50965C28}"/>
              </a:ext>
            </a:extLst>
          </p:cNvPr>
          <p:cNvSpPr>
            <a:spLocks noGrp="1"/>
          </p:cNvSpPr>
          <p:nvPr>
            <p:ph type="sldNum" sz="quarter" idx="12"/>
          </p:nvPr>
        </p:nvSpPr>
        <p:spPr/>
        <p:txBody>
          <a:bodyPr/>
          <a:lstStyle/>
          <a:p>
            <a:fld id="{A36854FA-307F-854E-96D4-DE585DB24BD3}" type="slidenum">
              <a:rPr lang="en-GB" noProof="0" smtClean="0"/>
              <a:t>28</a:t>
            </a:fld>
            <a:endParaRPr lang="en-GB" noProof="0"/>
          </a:p>
        </p:txBody>
      </p:sp>
      <p:pic>
        <p:nvPicPr>
          <p:cNvPr id="3" name="Picture 2" descr="http://cdn.worldslargestlesson.globalgoals.org/2015/09/TGG_Icon_Color_15.jpg">
            <a:extLst>
              <a:ext uri="{FF2B5EF4-FFF2-40B4-BE49-F238E27FC236}">
                <a16:creationId xmlns:a16="http://schemas.microsoft.com/office/drawing/2014/main" id="{8053B6D3-4A19-9131-9B9B-F99E96C2279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41964" y="227564"/>
            <a:ext cx="6054436" cy="605443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434E1D0F-89A4-850B-AF00-368DD2D23246}"/>
              </a:ext>
            </a:extLst>
          </p:cNvPr>
          <p:cNvSpPr txBox="1">
            <a:spLocks/>
          </p:cNvSpPr>
          <p:nvPr/>
        </p:nvSpPr>
        <p:spPr>
          <a:xfrm>
            <a:off x="152400" y="869981"/>
            <a:ext cx="2978727" cy="2926164"/>
          </a:xfrm>
          <a:prstGeom prst="rect">
            <a:avLst/>
          </a:prstGeom>
        </p:spPr>
        <p:txBody>
          <a:bodyPr>
            <a:noAutofit/>
          </a:bodyPr>
          <a:lst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a:lstStyle>
          <a:p>
            <a:r>
              <a:rPr lang="en-GB" sz="3200" b="1" dirty="0">
                <a:latin typeface="+mj-lt"/>
              </a:rPr>
              <a:t>Lesson</a:t>
            </a:r>
            <a:r>
              <a:rPr lang="en-GB" sz="3200" b="1" dirty="0">
                <a:solidFill>
                  <a:srgbClr val="00B050"/>
                </a:solidFill>
                <a:latin typeface="+mj-lt"/>
                <a:cs typeface="Arial" panose="020B0604020202020204" pitchFamily="34" charset="0"/>
              </a:rPr>
              <a:t> </a:t>
            </a:r>
            <a:r>
              <a:rPr lang="en-GB" sz="3200" b="1" dirty="0">
                <a:latin typeface="+mj-lt"/>
                <a:cs typeface="Arial" panose="020B0604020202020204" pitchFamily="34" charset="0"/>
              </a:rPr>
              <a:t>8</a:t>
            </a:r>
            <a:br>
              <a:rPr lang="en-GB" b="1" dirty="0">
                <a:latin typeface="+mj-lt"/>
              </a:rPr>
            </a:br>
            <a:r>
              <a:rPr lang="en-GB" dirty="0">
                <a:latin typeface="+mn-lt"/>
                <a:cs typeface="Arial" panose="020B0604020202020204" pitchFamily="34" charset="0"/>
              </a:rPr>
              <a:t>Habitat Protection and Creation </a:t>
            </a:r>
            <a:endParaRPr lang="en-GB" dirty="0">
              <a:latin typeface="+mn-lt"/>
            </a:endParaRPr>
          </a:p>
        </p:txBody>
      </p:sp>
    </p:spTree>
    <p:extLst>
      <p:ext uri="{BB962C8B-B14F-4D97-AF65-F5344CB8AC3E}">
        <p14:creationId xmlns:p14="http://schemas.microsoft.com/office/powerpoint/2010/main" val="12581341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0ED303-D852-FEEB-E18F-F8BD905C16F5}"/>
              </a:ext>
            </a:extLst>
          </p:cNvPr>
          <p:cNvSpPr>
            <a:spLocks noGrp="1"/>
          </p:cNvSpPr>
          <p:nvPr>
            <p:ph type="sldNum" sz="quarter" idx="12"/>
          </p:nvPr>
        </p:nvSpPr>
        <p:spPr/>
        <p:txBody>
          <a:bodyPr/>
          <a:lstStyle/>
          <a:p>
            <a:fld id="{A36854FA-307F-854E-96D4-DE585DB24BD3}" type="slidenum">
              <a:rPr lang="en-GB" noProof="0" smtClean="0"/>
              <a:t>29</a:t>
            </a:fld>
            <a:endParaRPr lang="en-GB" noProof="0"/>
          </a:p>
        </p:txBody>
      </p:sp>
      <p:pic>
        <p:nvPicPr>
          <p:cNvPr id="3" name="Picture 8" descr="Notepad, Memo, Pencil, Writing, Note, Author, Publish">
            <a:extLst>
              <a:ext uri="{FF2B5EF4-FFF2-40B4-BE49-F238E27FC236}">
                <a16:creationId xmlns:a16="http://schemas.microsoft.com/office/drawing/2014/main" id="{2C7F78D3-3AD1-F8D4-EE40-ED791F667F2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8885046" flipH="1">
            <a:off x="2176702" y="3603732"/>
            <a:ext cx="2544508" cy="271012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Tree, Forest, Trunk, Nature, Leaves, Branches, Organic">
            <a:extLst>
              <a:ext uri="{FF2B5EF4-FFF2-40B4-BE49-F238E27FC236}">
                <a16:creationId xmlns:a16="http://schemas.microsoft.com/office/drawing/2014/main" id="{FF51A884-F3B7-438F-99CE-7A5F292687E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2923635">
            <a:off x="7748565" y="2736239"/>
            <a:ext cx="2396580" cy="364256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Banner, Blank, Board, Empty, Hand, Hold, Holding">
            <a:extLst>
              <a:ext uri="{FF2B5EF4-FFF2-40B4-BE49-F238E27FC236}">
                <a16:creationId xmlns:a16="http://schemas.microsoft.com/office/drawing/2014/main" id="{0C818478-0A36-1206-22F4-082EE6DA6783}"/>
              </a:ext>
            </a:extLst>
          </p:cNvPr>
          <p:cNvPicPr>
            <a:picLocks noChangeAspect="1" noChangeArrowheads="1"/>
          </p:cNvPicPr>
          <p:nvPr/>
        </p:nvPicPr>
        <p:blipFill>
          <a:blip r:embed="rId5" cstate="email">
            <a:clrChange>
              <a:clrFrom>
                <a:srgbClr val="3C6C6C"/>
              </a:clrFrom>
              <a:clrTo>
                <a:srgbClr val="3C6C6C">
                  <a:alpha val="0"/>
                </a:srgbClr>
              </a:clrTo>
            </a:clrChange>
            <a:extLst>
              <a:ext uri="{28A0092B-C50C-407E-A947-70E740481C1C}">
                <a14:useLocalDpi xmlns:a14="http://schemas.microsoft.com/office/drawing/2010/main"/>
              </a:ext>
            </a:extLst>
          </a:blip>
          <a:srcRect/>
          <a:stretch>
            <a:fillRect/>
          </a:stretch>
        </p:blipFill>
        <p:spPr bwMode="auto">
          <a:xfrm rot="5400000">
            <a:off x="8026123" y="289796"/>
            <a:ext cx="3442421" cy="34815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Ladybug, Insect, Vector, Garden, Nature, Red, Spring">
            <a:extLst>
              <a:ext uri="{FF2B5EF4-FFF2-40B4-BE49-F238E27FC236}">
                <a16:creationId xmlns:a16="http://schemas.microsoft.com/office/drawing/2014/main" id="{31420761-391F-FE59-4563-8BE621FD2E21}"/>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rot="3080608">
            <a:off x="2105168" y="1239483"/>
            <a:ext cx="2695994" cy="19213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hecklist Clip Art at Clker.com - vector clip art online ...">
            <a:extLst>
              <a:ext uri="{FF2B5EF4-FFF2-40B4-BE49-F238E27FC236}">
                <a16:creationId xmlns:a16="http://schemas.microsoft.com/office/drawing/2014/main" id="{A153C50F-F020-7804-2955-717B8E1518FD}"/>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781284" y="120209"/>
            <a:ext cx="4495545" cy="658905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1C68F337-5053-CFFF-B4BC-95707FB0408E}"/>
              </a:ext>
            </a:extLst>
          </p:cNvPr>
          <p:cNvSpPr txBox="1">
            <a:spLocks/>
          </p:cNvSpPr>
          <p:nvPr/>
        </p:nvSpPr>
        <p:spPr>
          <a:xfrm>
            <a:off x="4240812" y="1144563"/>
            <a:ext cx="3576487" cy="3135569"/>
          </a:xfrm>
          <a:prstGeom prst="rect">
            <a:avLst/>
          </a:prstGeom>
          <a:solidFill>
            <a:srgbClr val="F7F7F9"/>
          </a:solid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sz="4400" dirty="0">
                <a:solidFill>
                  <a:schemeClr val="tx2"/>
                </a:solidFill>
                <a:latin typeface="+mn-lt"/>
              </a:rPr>
              <a:t>Plan of Action</a:t>
            </a:r>
          </a:p>
          <a:p>
            <a:pPr algn="ctr"/>
            <a:endParaRPr lang="en-US" sz="4400" dirty="0">
              <a:solidFill>
                <a:srgbClr val="00B050"/>
              </a:solidFill>
              <a:latin typeface="Corbel" panose="020B0503020204020204" pitchFamily="34" charset="0"/>
            </a:endParaRPr>
          </a:p>
          <a:p>
            <a:pPr algn="ctr"/>
            <a:r>
              <a:rPr lang="en-US" sz="2400" dirty="0">
                <a:solidFill>
                  <a:schemeClr val="tx2"/>
                </a:solidFill>
                <a:latin typeface="+mn-lt"/>
              </a:rPr>
              <a:t>Today you will carry out your plan of action! Check you have all the resources you need before getting started.</a:t>
            </a:r>
          </a:p>
          <a:p>
            <a:pPr algn="ctr"/>
            <a:endParaRPr lang="en-GB" sz="4400" dirty="0">
              <a:solidFill>
                <a:srgbClr val="00B050"/>
              </a:solidFill>
              <a:latin typeface="Corbel" panose="020B0503020204020204" pitchFamily="34" charset="0"/>
            </a:endParaRPr>
          </a:p>
        </p:txBody>
      </p:sp>
    </p:spTree>
    <p:extLst>
      <p:ext uri="{BB962C8B-B14F-4D97-AF65-F5344CB8AC3E}">
        <p14:creationId xmlns:p14="http://schemas.microsoft.com/office/powerpoint/2010/main" val="3235398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2D0DFE-318C-FE6C-5934-49D12660A385}"/>
              </a:ext>
            </a:extLst>
          </p:cNvPr>
          <p:cNvSpPr>
            <a:spLocks noGrp="1"/>
          </p:cNvSpPr>
          <p:nvPr>
            <p:ph type="sldNum" sz="quarter" idx="12"/>
          </p:nvPr>
        </p:nvSpPr>
        <p:spPr/>
        <p:txBody>
          <a:bodyPr/>
          <a:lstStyle/>
          <a:p>
            <a:fld id="{A36854FA-307F-854E-96D4-DE585DB24BD3}" type="slidenum">
              <a:rPr lang="en-GB" noProof="0" smtClean="0"/>
              <a:t>3</a:t>
            </a:fld>
            <a:endParaRPr lang="en-GB" noProof="0"/>
          </a:p>
        </p:txBody>
      </p:sp>
      <p:sp>
        <p:nvSpPr>
          <p:cNvPr id="3" name="Snip Same Side Corner Rectangle 15">
            <a:extLst>
              <a:ext uri="{FF2B5EF4-FFF2-40B4-BE49-F238E27FC236}">
                <a16:creationId xmlns:a16="http://schemas.microsoft.com/office/drawing/2014/main" id="{FB47FB25-D26D-DBAF-AA64-B8D2CC37502E}"/>
              </a:ext>
            </a:extLst>
          </p:cNvPr>
          <p:cNvSpPr/>
          <p:nvPr/>
        </p:nvSpPr>
        <p:spPr>
          <a:xfrm>
            <a:off x="1418704" y="505904"/>
            <a:ext cx="8625842" cy="1669260"/>
          </a:xfrm>
          <a:prstGeom prst="snip2SameRect">
            <a:avLst/>
          </a:prstGeom>
          <a:solidFill>
            <a:srgbClr val="002060">
              <a:alpha val="43000"/>
            </a:srgbClr>
          </a:solidFill>
          <a:ln w="79375" cap="flat" cmpd="sng" algn="ctr">
            <a:solidFill>
              <a:srgbClr val="0070C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endParaRPr lang="en-US" sz="4800" dirty="0">
              <a:effectLst/>
              <a:latin typeface="Imprint MT Shadow" panose="04020605060303030202" pitchFamily="82" charset="0"/>
              <a:ea typeface="Arial" panose="020B0604020202020204" pitchFamily="34" charset="0"/>
            </a:endParaRPr>
          </a:p>
          <a:p>
            <a:pPr algn="ctr">
              <a:lnSpc>
                <a:spcPct val="115000"/>
              </a:lnSpc>
              <a:spcAft>
                <a:spcPts val="0"/>
              </a:spcAft>
            </a:pPr>
            <a:endParaRPr lang="en-US" sz="4800" dirty="0">
              <a:effectLst/>
              <a:latin typeface="Imprint MT Shadow" panose="04020605060303030202" pitchFamily="82" charset="0"/>
              <a:ea typeface="Arial" panose="020B0604020202020204" pitchFamily="34" charset="0"/>
            </a:endParaRPr>
          </a:p>
          <a:p>
            <a:pPr algn="ctr">
              <a:lnSpc>
                <a:spcPct val="115000"/>
              </a:lnSpc>
              <a:spcAft>
                <a:spcPts val="0"/>
              </a:spcAft>
            </a:pPr>
            <a:endParaRPr lang="en-US" sz="4800" dirty="0">
              <a:latin typeface="Imprint MT Shadow" panose="04020605060303030202" pitchFamily="82" charset="0"/>
              <a:ea typeface="Arial" panose="020B0604020202020204" pitchFamily="34" charset="0"/>
            </a:endParaRPr>
          </a:p>
          <a:p>
            <a:pPr algn="ctr">
              <a:lnSpc>
                <a:spcPct val="115000"/>
              </a:lnSpc>
              <a:spcAft>
                <a:spcPts val="0"/>
              </a:spcAft>
            </a:pPr>
            <a:r>
              <a:rPr lang="en-US" sz="4800" dirty="0">
                <a:effectLst/>
                <a:latin typeface="Imprint MT Shadow" panose="04020605060303030202" pitchFamily="82" charset="0"/>
                <a:ea typeface="Arial" panose="020B0604020202020204" pitchFamily="34" charset="0"/>
              </a:rPr>
              <a:t>Welcome to the Natural History Museum</a:t>
            </a:r>
            <a:endParaRPr lang="en-GB" sz="1100" dirty="0">
              <a:effectLst/>
              <a:latin typeface="Arial" panose="020B0604020202020204" pitchFamily="34" charset="0"/>
              <a:ea typeface="Arial" panose="020B0604020202020204" pitchFamily="34" charset="0"/>
            </a:endParaRPr>
          </a:p>
          <a:p>
            <a:pPr algn="ctr">
              <a:lnSpc>
                <a:spcPct val="115000"/>
              </a:lnSpc>
              <a:spcAft>
                <a:spcPts val="0"/>
              </a:spcAft>
            </a:pPr>
            <a:r>
              <a:rPr lang="en-US" sz="3600" dirty="0">
                <a:effectLst/>
                <a:latin typeface="Arial" panose="020B0604020202020204" pitchFamily="34" charset="0"/>
                <a:ea typeface="Arial" panose="020B0604020202020204" pitchFamily="34" charset="0"/>
              </a:rPr>
              <a:t> </a:t>
            </a:r>
            <a:endParaRPr lang="en-GB" sz="1100" dirty="0">
              <a:effectLst/>
              <a:latin typeface="Arial" panose="020B0604020202020204" pitchFamily="34" charset="0"/>
              <a:ea typeface="Arial" panose="020B0604020202020204" pitchFamily="34" charset="0"/>
            </a:endParaRPr>
          </a:p>
          <a:p>
            <a:pPr algn="ctr">
              <a:lnSpc>
                <a:spcPct val="115000"/>
              </a:lnSpc>
              <a:spcAft>
                <a:spcPts val="0"/>
              </a:spcAft>
            </a:pPr>
            <a:r>
              <a:rPr lang="en-US" sz="3600" dirty="0">
                <a:effectLst/>
                <a:latin typeface="Arial" panose="020B0604020202020204" pitchFamily="34" charset="0"/>
                <a:ea typeface="Arial" panose="020B0604020202020204" pitchFamily="34" charset="0"/>
              </a:rPr>
              <a:t> </a:t>
            </a:r>
            <a:endParaRPr lang="en-GB" sz="1100" dirty="0">
              <a:effectLst/>
              <a:latin typeface="Arial" panose="020B0604020202020204" pitchFamily="34" charset="0"/>
              <a:ea typeface="Arial" panose="020B0604020202020204" pitchFamily="34" charset="0"/>
            </a:endParaRPr>
          </a:p>
          <a:p>
            <a:pPr algn="ctr">
              <a:lnSpc>
                <a:spcPct val="115000"/>
              </a:lnSpc>
              <a:spcAft>
                <a:spcPts val="0"/>
              </a:spcAft>
            </a:pPr>
            <a:r>
              <a:rPr lang="en-US" sz="3600" dirty="0">
                <a:effectLst/>
                <a:latin typeface="Arial" panose="020B0604020202020204" pitchFamily="34" charset="0"/>
                <a:ea typeface="Arial" panose="020B0604020202020204" pitchFamily="34" charset="0"/>
              </a:rPr>
              <a:t> </a:t>
            </a:r>
            <a:endParaRPr lang="en-GB" sz="1100" dirty="0">
              <a:effectLst/>
              <a:latin typeface="Arial" panose="020B0604020202020204" pitchFamily="34" charset="0"/>
              <a:ea typeface="Arial" panose="020B0604020202020204" pitchFamily="34" charset="0"/>
            </a:endParaRPr>
          </a:p>
          <a:p>
            <a:pPr algn="ctr">
              <a:lnSpc>
                <a:spcPct val="115000"/>
              </a:lnSpc>
              <a:spcAft>
                <a:spcPts val="0"/>
              </a:spcAft>
            </a:pPr>
            <a:r>
              <a:rPr lang="en-US" sz="3600" dirty="0">
                <a:effectLst/>
                <a:latin typeface="Arial" panose="020B0604020202020204" pitchFamily="34" charset="0"/>
                <a:ea typeface="Arial" panose="020B0604020202020204" pitchFamily="34" charset="0"/>
              </a:rPr>
              <a:t> </a:t>
            </a:r>
            <a:endParaRPr lang="en-GB" sz="1100" dirty="0">
              <a:effectLst/>
              <a:latin typeface="Arial" panose="020B0604020202020204" pitchFamily="34" charset="0"/>
              <a:ea typeface="Arial" panose="020B0604020202020204" pitchFamily="34" charset="0"/>
            </a:endParaRPr>
          </a:p>
        </p:txBody>
      </p:sp>
      <p:pic>
        <p:nvPicPr>
          <p:cNvPr id="4" name="Picture 2" descr="black and gray Canon camera on white surface">
            <a:extLst>
              <a:ext uri="{FF2B5EF4-FFF2-40B4-BE49-F238E27FC236}">
                <a16:creationId xmlns:a16="http://schemas.microsoft.com/office/drawing/2014/main" id="{93AE3001-B836-E079-4592-BC41815410B4}"/>
              </a:ext>
            </a:extLst>
          </p:cNvPr>
          <p:cNvPicPr>
            <a:picLocks noChangeAspect="1" noChangeArrowheads="1"/>
          </p:cNvPicPr>
          <p:nvPr/>
        </p:nvPicPr>
        <p:blipFill rotWithShape="1">
          <a:blip r:embed="rId3" cstate="email">
            <a:clrChange>
              <a:clrFrom>
                <a:srgbClr val="EDEBEC"/>
              </a:clrFrom>
              <a:clrTo>
                <a:srgbClr val="EDEBEC">
                  <a:alpha val="0"/>
                </a:srgbClr>
              </a:clrTo>
            </a:clrChange>
            <a:extLst>
              <a:ext uri="{28A0092B-C50C-407E-A947-70E740481C1C}">
                <a14:useLocalDpi xmlns:a14="http://schemas.microsoft.com/office/drawing/2010/main"/>
              </a:ext>
            </a:extLst>
          </a:blip>
          <a:srcRect/>
          <a:stretch/>
        </p:blipFill>
        <p:spPr bwMode="auto">
          <a:xfrm>
            <a:off x="10298790" y="2121338"/>
            <a:ext cx="1618438" cy="210909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Dinosaur, Tirannosaurus, Extinct, Dino, Animals, T-Rex">
            <a:extLst>
              <a:ext uri="{FF2B5EF4-FFF2-40B4-BE49-F238E27FC236}">
                <a16:creationId xmlns:a16="http://schemas.microsoft.com/office/drawing/2014/main" id="{47FAB5EB-52BD-9B1D-07E3-AA6691B1F1C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7354" y="2517586"/>
            <a:ext cx="6328523" cy="355979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Woolly Mammoth, Animal, Prehistoric, Wildlife, 3D">
            <a:extLst>
              <a:ext uri="{FF2B5EF4-FFF2-40B4-BE49-F238E27FC236}">
                <a16:creationId xmlns:a16="http://schemas.microsoft.com/office/drawing/2014/main" id="{69F870D7-BAAB-08AD-207F-73EAB2441A84}"/>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6774419" y="3384483"/>
            <a:ext cx="3103990" cy="310399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s://lh5.googleusercontent.com/rlUhrnu1X-1YbKJXNKH2EvLaTAu88brQYTPTZaeripzhJP-gF0Cl_1kiVRvz3QrPi-M2v_gas0gITsj8KHowzNVP5Zl5-zFVYzJk3nhe8XWeY4AImLkslnjBhfndMtJBdjqsLlMf">
            <a:extLst>
              <a:ext uri="{FF2B5EF4-FFF2-40B4-BE49-F238E27FC236}">
                <a16:creationId xmlns:a16="http://schemas.microsoft.com/office/drawing/2014/main" id="{64EE8079-A9ED-398C-04A3-EAE580DE24C3}"/>
              </a:ext>
            </a:extLst>
          </p:cNvPr>
          <p:cNvPicPr/>
          <p:nvPr/>
        </p:nvPicPr>
        <p:blipFill>
          <a:blip r:embed="rId6" cstate="email">
            <a:clrChange>
              <a:clrFrom>
                <a:srgbClr val="ECE9E4"/>
              </a:clrFrom>
              <a:clrTo>
                <a:srgbClr val="ECE9E4">
                  <a:alpha val="0"/>
                </a:srgbClr>
              </a:clrTo>
            </a:clrChange>
            <a:extLst>
              <a:ext uri="{28A0092B-C50C-407E-A947-70E740481C1C}">
                <a14:useLocalDpi xmlns:a14="http://schemas.microsoft.com/office/drawing/2010/main"/>
              </a:ext>
            </a:extLst>
          </a:blip>
          <a:srcRect/>
          <a:stretch>
            <a:fillRect/>
          </a:stretch>
        </p:blipFill>
        <p:spPr bwMode="auto">
          <a:xfrm>
            <a:off x="10377866" y="4840196"/>
            <a:ext cx="1378710" cy="1310789"/>
          </a:xfrm>
          <a:prstGeom prst="rect">
            <a:avLst/>
          </a:prstGeom>
          <a:noFill/>
          <a:ln>
            <a:noFill/>
          </a:ln>
        </p:spPr>
      </p:pic>
    </p:spTree>
    <p:extLst>
      <p:ext uri="{BB962C8B-B14F-4D97-AF65-F5344CB8AC3E}">
        <p14:creationId xmlns:p14="http://schemas.microsoft.com/office/powerpoint/2010/main" val="22051043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6AAF83E-FA8F-FA7A-4B98-B78FE15624C8}"/>
              </a:ext>
            </a:extLst>
          </p:cNvPr>
          <p:cNvSpPr>
            <a:spLocks noGrp="1"/>
          </p:cNvSpPr>
          <p:nvPr>
            <p:ph type="sldNum" sz="quarter" idx="12"/>
          </p:nvPr>
        </p:nvSpPr>
        <p:spPr/>
        <p:txBody>
          <a:bodyPr/>
          <a:lstStyle/>
          <a:p>
            <a:fld id="{A36854FA-307F-854E-96D4-DE585DB24BD3}" type="slidenum">
              <a:rPr lang="en-GB" noProof="0" smtClean="0"/>
              <a:t>30</a:t>
            </a:fld>
            <a:endParaRPr lang="en-GB" noProof="0"/>
          </a:p>
        </p:txBody>
      </p:sp>
      <p:sp>
        <p:nvSpPr>
          <p:cNvPr id="3" name="Rectangle 2">
            <a:extLst>
              <a:ext uri="{FF2B5EF4-FFF2-40B4-BE49-F238E27FC236}">
                <a16:creationId xmlns:a16="http://schemas.microsoft.com/office/drawing/2014/main" id="{E38C305A-70E4-85FF-F271-B47697A0EC70}"/>
              </a:ext>
            </a:extLst>
          </p:cNvPr>
          <p:cNvSpPr/>
          <p:nvPr/>
        </p:nvSpPr>
        <p:spPr>
          <a:xfrm>
            <a:off x="470720" y="277089"/>
            <a:ext cx="11056600" cy="5763491"/>
          </a:xfrm>
          <a:prstGeom prst="rect">
            <a:avLst/>
          </a:prstGeom>
          <a:noFill/>
          <a:ln w="920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991E124B-559C-D21F-986B-86E9C8D68156}"/>
              </a:ext>
            </a:extLst>
          </p:cNvPr>
          <p:cNvSpPr txBox="1">
            <a:spLocks/>
          </p:cNvSpPr>
          <p:nvPr/>
        </p:nvSpPr>
        <p:spPr>
          <a:xfrm>
            <a:off x="706584" y="83518"/>
            <a:ext cx="10616833" cy="29921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chemeClr val="tx2"/>
                </a:solidFill>
                <a:latin typeface="+mn-lt"/>
                <a:cs typeface="Arial" panose="020B0604020202020204" pitchFamily="34" charset="0"/>
              </a:rPr>
              <a:t>Could you monitor the impact of your action?:</a:t>
            </a:r>
          </a:p>
          <a:p>
            <a:endParaRPr lang="en-US" sz="2000" dirty="0">
              <a:solidFill>
                <a:schemeClr val="tx2"/>
              </a:solidFill>
              <a:latin typeface="+mn-lt"/>
              <a:cs typeface="Arial" panose="020B0604020202020204" pitchFamily="34" charset="0"/>
            </a:endParaRPr>
          </a:p>
          <a:p>
            <a:pPr marL="342900" indent="-342900">
              <a:buFont typeface="Wingdings" panose="05000000000000000000" pitchFamily="2" charset="2"/>
              <a:buChar char="§"/>
            </a:pPr>
            <a:r>
              <a:rPr lang="en-US" sz="2000" dirty="0">
                <a:solidFill>
                  <a:schemeClr val="tx2"/>
                </a:solidFill>
                <a:latin typeface="+mn-lt"/>
                <a:cs typeface="Arial" panose="020B0604020202020204" pitchFamily="34" charset="0"/>
              </a:rPr>
              <a:t>Carry out a minibeast investigation just after building a new habitat and a few months later; is there a difference in the number of minibeasts you find?</a:t>
            </a:r>
          </a:p>
          <a:p>
            <a:pPr marL="342900" indent="-342900">
              <a:buFont typeface="Wingdings" panose="05000000000000000000" pitchFamily="2" charset="2"/>
              <a:buChar char="§"/>
            </a:pPr>
            <a:r>
              <a:rPr lang="en-US" sz="2000" dirty="0">
                <a:solidFill>
                  <a:schemeClr val="tx2"/>
                </a:solidFill>
                <a:latin typeface="+mn-lt"/>
                <a:cs typeface="Arial" panose="020B0604020202020204" pitchFamily="34" charset="0"/>
              </a:rPr>
              <a:t>Do you receive a reply from your local government? What action are they going to take?</a:t>
            </a:r>
          </a:p>
          <a:p>
            <a:pPr marL="342900" indent="-342900">
              <a:buFont typeface="Wingdings" panose="05000000000000000000" pitchFamily="2" charset="2"/>
              <a:buChar char="§"/>
            </a:pPr>
            <a:r>
              <a:rPr lang="en-US" sz="2000" dirty="0">
                <a:solidFill>
                  <a:schemeClr val="tx2"/>
                </a:solidFill>
                <a:latin typeface="+mn-lt"/>
                <a:cs typeface="Arial" panose="020B0604020202020204" pitchFamily="34" charset="0"/>
              </a:rPr>
              <a:t>Are your family/friends/local people more educated on biodiversity and the threats impacting it in your local area?</a:t>
            </a:r>
          </a:p>
          <a:p>
            <a:pPr marL="342900" indent="-342900">
              <a:buFont typeface="Wingdings" panose="05000000000000000000" pitchFamily="2" charset="2"/>
              <a:buChar char="§"/>
            </a:pPr>
            <a:r>
              <a:rPr lang="en-US" sz="2000" dirty="0">
                <a:solidFill>
                  <a:schemeClr val="tx2"/>
                </a:solidFill>
                <a:latin typeface="+mn-lt"/>
                <a:cs typeface="Arial" panose="020B0604020202020204" pitchFamily="34" charset="0"/>
              </a:rPr>
              <a:t>Carry out a litter survey; is there less than before?</a:t>
            </a:r>
            <a:endParaRPr lang="en-GB" sz="2000" dirty="0">
              <a:solidFill>
                <a:schemeClr val="tx2"/>
              </a:solidFill>
              <a:latin typeface="+mn-lt"/>
              <a:cs typeface="Arial" panose="020B0604020202020204" pitchFamily="34" charset="0"/>
            </a:endParaRPr>
          </a:p>
        </p:txBody>
      </p:sp>
      <p:pic>
        <p:nvPicPr>
          <p:cNvPr id="5" name="Picture 2" descr="selective focus photography of green leaf">
            <a:extLst>
              <a:ext uri="{FF2B5EF4-FFF2-40B4-BE49-F238E27FC236}">
                <a16:creationId xmlns:a16="http://schemas.microsoft.com/office/drawing/2014/main" id="{700E5F54-778F-B252-9BA0-DE4172AAB6C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31255" y="2989543"/>
            <a:ext cx="4246356" cy="28110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loseup photo of black ballpoint pen on book">
            <a:extLst>
              <a:ext uri="{FF2B5EF4-FFF2-40B4-BE49-F238E27FC236}">
                <a16:creationId xmlns:a16="http://schemas.microsoft.com/office/drawing/2014/main" id="{E25C5A38-6FC4-7508-8732-DCFEF2CB94F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39840" y="2989834"/>
            <a:ext cx="4220525" cy="2815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2088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0A93096-C18F-9C82-AF40-AA9C50965C28}"/>
              </a:ext>
            </a:extLst>
          </p:cNvPr>
          <p:cNvSpPr>
            <a:spLocks noGrp="1"/>
          </p:cNvSpPr>
          <p:nvPr>
            <p:ph type="sldNum" sz="quarter" idx="12"/>
          </p:nvPr>
        </p:nvSpPr>
        <p:spPr/>
        <p:txBody>
          <a:bodyPr/>
          <a:lstStyle/>
          <a:p>
            <a:fld id="{A36854FA-307F-854E-96D4-DE585DB24BD3}" type="slidenum">
              <a:rPr lang="en-GB" noProof="0" smtClean="0"/>
              <a:t>31</a:t>
            </a:fld>
            <a:endParaRPr lang="en-GB" noProof="0"/>
          </a:p>
        </p:txBody>
      </p:sp>
      <p:pic>
        <p:nvPicPr>
          <p:cNvPr id="3" name="Picture 2" descr="http://cdn.worldslargestlesson.globalgoals.org/2015/09/TGG_Icon_Color_15.jpg">
            <a:extLst>
              <a:ext uri="{FF2B5EF4-FFF2-40B4-BE49-F238E27FC236}">
                <a16:creationId xmlns:a16="http://schemas.microsoft.com/office/drawing/2014/main" id="{8053B6D3-4A19-9131-9B9B-F99E96C2279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41964" y="227564"/>
            <a:ext cx="6054436" cy="605443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434E1D0F-89A4-850B-AF00-368DD2D23246}"/>
              </a:ext>
            </a:extLst>
          </p:cNvPr>
          <p:cNvSpPr txBox="1">
            <a:spLocks/>
          </p:cNvSpPr>
          <p:nvPr/>
        </p:nvSpPr>
        <p:spPr>
          <a:xfrm>
            <a:off x="152400" y="869981"/>
            <a:ext cx="2978727" cy="2926164"/>
          </a:xfrm>
          <a:prstGeom prst="rect">
            <a:avLst/>
          </a:prstGeom>
        </p:spPr>
        <p:txBody>
          <a:bodyPr>
            <a:noAutofit/>
          </a:bodyPr>
          <a:lst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a:lstStyle>
          <a:p>
            <a:r>
              <a:rPr lang="en-GB" sz="3200" b="1" dirty="0">
                <a:latin typeface="+mj-lt"/>
              </a:rPr>
              <a:t>Lesson</a:t>
            </a:r>
            <a:r>
              <a:rPr lang="en-GB" sz="3200" b="1" dirty="0">
                <a:solidFill>
                  <a:srgbClr val="00B050"/>
                </a:solidFill>
                <a:latin typeface="+mj-lt"/>
                <a:cs typeface="Arial" panose="020B0604020202020204" pitchFamily="34" charset="0"/>
              </a:rPr>
              <a:t> </a:t>
            </a:r>
            <a:r>
              <a:rPr lang="en-GB" sz="3200" b="1" dirty="0">
                <a:latin typeface="+mj-lt"/>
                <a:cs typeface="Arial" panose="020B0604020202020204" pitchFamily="34" charset="0"/>
              </a:rPr>
              <a:t>9</a:t>
            </a:r>
            <a:br>
              <a:rPr lang="en-GB" b="1" dirty="0">
                <a:latin typeface="+mj-lt"/>
              </a:rPr>
            </a:br>
            <a:r>
              <a:rPr lang="en-GB" dirty="0">
                <a:latin typeface="+mn-lt"/>
                <a:cs typeface="Arial" panose="020B0604020202020204" pitchFamily="34" charset="0"/>
              </a:rPr>
              <a:t>Caring and Sharing </a:t>
            </a:r>
            <a:endParaRPr lang="en-GB" dirty="0">
              <a:latin typeface="+mn-lt"/>
            </a:endParaRPr>
          </a:p>
        </p:txBody>
      </p:sp>
    </p:spTree>
    <p:extLst>
      <p:ext uri="{BB962C8B-B14F-4D97-AF65-F5344CB8AC3E}">
        <p14:creationId xmlns:p14="http://schemas.microsoft.com/office/powerpoint/2010/main" val="31926587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0B0526A-0270-9FD7-1BA5-43E2EC755447}"/>
              </a:ext>
            </a:extLst>
          </p:cNvPr>
          <p:cNvSpPr>
            <a:spLocks noGrp="1"/>
          </p:cNvSpPr>
          <p:nvPr>
            <p:ph type="sldNum" sz="quarter" idx="12"/>
          </p:nvPr>
        </p:nvSpPr>
        <p:spPr/>
        <p:txBody>
          <a:bodyPr/>
          <a:lstStyle/>
          <a:p>
            <a:fld id="{A36854FA-307F-854E-96D4-DE585DB24BD3}" type="slidenum">
              <a:rPr lang="en-GB" noProof="0" smtClean="0"/>
              <a:t>32</a:t>
            </a:fld>
            <a:endParaRPr lang="en-GB" noProof="0"/>
          </a:p>
        </p:txBody>
      </p:sp>
      <p:pic>
        <p:nvPicPr>
          <p:cNvPr id="3" name="Picture 4" descr="African Savanna Pictures | Download Free Images on Unsplash">
            <a:extLst>
              <a:ext uri="{FF2B5EF4-FFF2-40B4-BE49-F238E27FC236}">
                <a16:creationId xmlns:a16="http://schemas.microsoft.com/office/drawing/2014/main" id="{2B94B568-9310-7F83-1700-46673FCB1841}"/>
              </a:ext>
            </a:extLst>
          </p:cNvPr>
          <p:cNvPicPr>
            <a:picLocks noChangeAspect="1" noChangeArrowheads="1"/>
          </p:cNvPicPr>
          <p:nvPr/>
        </p:nvPicPr>
        <p:blipFill>
          <a:blip r:embed="rId3">
            <a:lum bright="70000" contrast="-70000"/>
            <a:extLst>
              <a:ext uri="{28A0092B-C50C-407E-A947-70E740481C1C}">
                <a14:useLocalDpi xmlns:a14="http://schemas.microsoft.com/office/drawing/2010/main"/>
              </a:ext>
            </a:extLst>
          </a:blip>
          <a:srcRect/>
          <a:stretch>
            <a:fillRect/>
          </a:stretch>
        </p:blipFill>
        <p:spPr bwMode="auto">
          <a:xfrm>
            <a:off x="556147" y="60812"/>
            <a:ext cx="11079703" cy="607876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A0B5A52-61E4-C145-FBBD-7E64AC7DEF08}"/>
              </a:ext>
            </a:extLst>
          </p:cNvPr>
          <p:cNvSpPr/>
          <p:nvPr/>
        </p:nvSpPr>
        <p:spPr>
          <a:xfrm>
            <a:off x="556149" y="240812"/>
            <a:ext cx="11079702" cy="5898764"/>
          </a:xfrm>
          <a:prstGeom prst="rect">
            <a:avLst/>
          </a:prstGeom>
          <a:noFill/>
          <a:ln w="920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19E53693-FF55-C021-75B2-F578C88EDCD6}"/>
              </a:ext>
            </a:extLst>
          </p:cNvPr>
          <p:cNvSpPr txBox="1">
            <a:spLocks/>
          </p:cNvSpPr>
          <p:nvPr/>
        </p:nvSpPr>
        <p:spPr>
          <a:xfrm>
            <a:off x="884013" y="503376"/>
            <a:ext cx="10498733" cy="1002325"/>
          </a:xfrm>
          <a:prstGeom prst="rect">
            <a:avLst/>
          </a:prstGeom>
        </p:spPr>
        <p:txBody>
          <a:bodyPr>
            <a:noAutofit/>
          </a:bodyPr>
          <a:lst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a:lstStyle>
          <a:p>
            <a:r>
              <a:rPr lang="en-GB" dirty="0">
                <a:latin typeface="+mn-lt"/>
                <a:cs typeface="Arial" panose="020B0604020202020204" pitchFamily="34" charset="0"/>
              </a:rPr>
              <a:t>Black Mamba Anti-Poaching Unit</a:t>
            </a:r>
          </a:p>
        </p:txBody>
      </p:sp>
      <p:sp>
        <p:nvSpPr>
          <p:cNvPr id="6" name="Title 1">
            <a:extLst>
              <a:ext uri="{FF2B5EF4-FFF2-40B4-BE49-F238E27FC236}">
                <a16:creationId xmlns:a16="http://schemas.microsoft.com/office/drawing/2014/main" id="{1ABF4B10-48AB-5840-E4E9-1A767C905ECB}"/>
              </a:ext>
            </a:extLst>
          </p:cNvPr>
          <p:cNvSpPr txBox="1">
            <a:spLocks/>
          </p:cNvSpPr>
          <p:nvPr/>
        </p:nvSpPr>
        <p:spPr>
          <a:xfrm>
            <a:off x="867095" y="1768264"/>
            <a:ext cx="4731741" cy="35697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Courier New" panose="02070309020205020404" pitchFamily="49" charset="0"/>
              <a:buChar char="o"/>
            </a:pPr>
            <a:r>
              <a:rPr lang="en-GB" sz="1800" dirty="0">
                <a:solidFill>
                  <a:schemeClr val="tx2"/>
                </a:solidFill>
                <a:latin typeface="+mn-lt"/>
                <a:cs typeface="Arial" panose="020B0604020202020204" pitchFamily="34" charset="0"/>
              </a:rPr>
              <a:t>The Black Mamba Anti-Poaching Unit are dedicated to protecting wildlife in the Greater Kruger National Park in South Africa. They are inspired by a need to protect South Africa’s natural heritage for future generations.</a:t>
            </a:r>
          </a:p>
          <a:p>
            <a:pPr marL="342900" indent="-342900">
              <a:buFont typeface="Courier New" panose="02070309020205020404" pitchFamily="49" charset="0"/>
              <a:buChar char="o"/>
            </a:pPr>
            <a:endParaRPr lang="en-GB" sz="1800" dirty="0">
              <a:solidFill>
                <a:schemeClr val="tx2"/>
              </a:solidFill>
              <a:latin typeface="+mn-lt"/>
              <a:cs typeface="Arial" panose="020B0604020202020204" pitchFamily="34" charset="0"/>
            </a:endParaRPr>
          </a:p>
          <a:p>
            <a:pPr marL="342900" indent="-342900">
              <a:buFont typeface="Courier New" panose="02070309020205020404" pitchFamily="49" charset="0"/>
              <a:buChar char="o"/>
            </a:pPr>
            <a:r>
              <a:rPr lang="en-GB" sz="1800" dirty="0">
                <a:solidFill>
                  <a:schemeClr val="tx2"/>
                </a:solidFill>
                <a:latin typeface="+mn-lt"/>
                <a:cs typeface="Arial" panose="020B0604020202020204" pitchFamily="34" charset="0"/>
              </a:rPr>
              <a:t>They protect the local wildlife by patrolling the park looking for poacher camps and wildlife snares. </a:t>
            </a:r>
          </a:p>
          <a:p>
            <a:pPr marL="342900" indent="-342900">
              <a:buFont typeface="Courier New" panose="02070309020205020404" pitchFamily="49" charset="0"/>
              <a:buChar char="o"/>
            </a:pPr>
            <a:endParaRPr lang="en-US" sz="1800" dirty="0">
              <a:solidFill>
                <a:schemeClr val="tx2"/>
              </a:solidFill>
              <a:latin typeface="+mn-lt"/>
              <a:cs typeface="Arial" panose="020B0604020202020204" pitchFamily="34" charset="0"/>
            </a:endParaRPr>
          </a:p>
          <a:p>
            <a:pPr marL="342900" indent="-342900">
              <a:buFont typeface="Courier New" panose="02070309020205020404" pitchFamily="49" charset="0"/>
              <a:buChar char="o"/>
            </a:pPr>
            <a:r>
              <a:rPr lang="en-US" sz="1800" dirty="0">
                <a:solidFill>
                  <a:schemeClr val="tx2"/>
                </a:solidFill>
                <a:latin typeface="+mn-lt"/>
                <a:cs typeface="Arial" panose="020B0604020202020204" pitchFamily="34" charset="0"/>
              </a:rPr>
              <a:t>Since their founding, in 2014, they have reduced poaching activities by 93%.</a:t>
            </a:r>
          </a:p>
        </p:txBody>
      </p:sp>
      <p:pic>
        <p:nvPicPr>
          <p:cNvPr id="7" name="Picture 6">
            <a:extLst>
              <a:ext uri="{FF2B5EF4-FFF2-40B4-BE49-F238E27FC236}">
                <a16:creationId xmlns:a16="http://schemas.microsoft.com/office/drawing/2014/main" id="{5966C950-AEFD-912B-4D11-972090F268B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12605" y="1946606"/>
            <a:ext cx="4599269" cy="3060605"/>
          </a:xfrm>
          <a:prstGeom prst="rect">
            <a:avLst/>
          </a:prstGeom>
        </p:spPr>
      </p:pic>
    </p:spTree>
    <p:extLst>
      <p:ext uri="{BB962C8B-B14F-4D97-AF65-F5344CB8AC3E}">
        <p14:creationId xmlns:p14="http://schemas.microsoft.com/office/powerpoint/2010/main" val="15631764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B81FA01-F60D-D920-132A-E02BAA46B3BA}"/>
              </a:ext>
            </a:extLst>
          </p:cNvPr>
          <p:cNvSpPr>
            <a:spLocks noGrp="1"/>
          </p:cNvSpPr>
          <p:nvPr>
            <p:ph type="sldNum" sz="quarter" idx="12"/>
          </p:nvPr>
        </p:nvSpPr>
        <p:spPr/>
        <p:txBody>
          <a:bodyPr/>
          <a:lstStyle/>
          <a:p>
            <a:fld id="{A36854FA-307F-854E-96D4-DE585DB24BD3}" type="slidenum">
              <a:rPr lang="en-GB" noProof="0" smtClean="0"/>
              <a:t>33</a:t>
            </a:fld>
            <a:endParaRPr lang="en-GB" noProof="0"/>
          </a:p>
        </p:txBody>
      </p:sp>
      <p:pic>
        <p:nvPicPr>
          <p:cNvPr id="3" name="Picture 4" descr="BBC One - Planet Earth">
            <a:extLst>
              <a:ext uri="{FF2B5EF4-FFF2-40B4-BE49-F238E27FC236}">
                <a16:creationId xmlns:a16="http://schemas.microsoft.com/office/drawing/2014/main" id="{E2146BCD-841B-E875-050D-37C2F8C8CA9E}"/>
              </a:ext>
            </a:extLst>
          </p:cNvPr>
          <p:cNvPicPr>
            <a:picLocks noChangeAspect="1" noChangeArrowheads="1"/>
          </p:cNvPicPr>
          <p:nvPr/>
        </p:nvPicPr>
        <p:blipFill>
          <a:blip r:embed="rId3">
            <a:lum bright="70000" contrast="-70000"/>
            <a:extLst>
              <a:ext uri="{28A0092B-C50C-407E-A947-70E740481C1C}">
                <a14:useLocalDpi xmlns:a14="http://schemas.microsoft.com/office/drawing/2010/main"/>
              </a:ext>
            </a:extLst>
          </a:blip>
          <a:srcRect/>
          <a:stretch>
            <a:fillRect/>
          </a:stretch>
        </p:blipFill>
        <p:spPr bwMode="auto">
          <a:xfrm>
            <a:off x="495962" y="402411"/>
            <a:ext cx="11096037" cy="571791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320777A1-00EE-4C24-0787-1E9A0D4A47A8}"/>
              </a:ext>
            </a:extLst>
          </p:cNvPr>
          <p:cNvSpPr/>
          <p:nvPr/>
        </p:nvSpPr>
        <p:spPr>
          <a:xfrm>
            <a:off x="455719" y="345273"/>
            <a:ext cx="11146252" cy="5775049"/>
          </a:xfrm>
          <a:prstGeom prst="rect">
            <a:avLst/>
          </a:prstGeom>
          <a:noFill/>
          <a:ln w="920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9C029480-2F78-8543-B242-5ED665325C36}"/>
              </a:ext>
            </a:extLst>
          </p:cNvPr>
          <p:cNvSpPr txBox="1">
            <a:spLocks/>
          </p:cNvSpPr>
          <p:nvPr/>
        </p:nvSpPr>
        <p:spPr>
          <a:xfrm>
            <a:off x="815103" y="591200"/>
            <a:ext cx="10561794" cy="981304"/>
          </a:xfrm>
          <a:prstGeom prst="rect">
            <a:avLst/>
          </a:prstGeom>
        </p:spPr>
        <p:txBody>
          <a:bodyPr>
            <a:noAutofit/>
          </a:bodyPr>
          <a:lst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a:lstStyle>
          <a:p>
            <a:r>
              <a:rPr lang="en-US" dirty="0">
                <a:latin typeface="+mn-lt"/>
                <a:cs typeface="Arial" panose="020B0604020202020204" pitchFamily="34" charset="0"/>
              </a:rPr>
              <a:t>Sir David Attenborough</a:t>
            </a:r>
            <a:endParaRPr lang="en-GB" dirty="0">
              <a:latin typeface="+mn-lt"/>
              <a:cs typeface="Arial" panose="020B0604020202020204" pitchFamily="34" charset="0"/>
            </a:endParaRPr>
          </a:p>
        </p:txBody>
      </p:sp>
      <p:sp>
        <p:nvSpPr>
          <p:cNvPr id="6" name="Title 1">
            <a:extLst>
              <a:ext uri="{FF2B5EF4-FFF2-40B4-BE49-F238E27FC236}">
                <a16:creationId xmlns:a16="http://schemas.microsoft.com/office/drawing/2014/main" id="{DF2FD9D0-B766-CF9D-27B9-81DA5D3AA636}"/>
              </a:ext>
            </a:extLst>
          </p:cNvPr>
          <p:cNvSpPr txBox="1">
            <a:spLocks/>
          </p:cNvSpPr>
          <p:nvPr/>
        </p:nvSpPr>
        <p:spPr>
          <a:xfrm>
            <a:off x="766664" y="1735387"/>
            <a:ext cx="4760162" cy="34960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Courier New" panose="02070309020205020404" pitchFamily="49" charset="0"/>
              <a:buChar char="o"/>
            </a:pPr>
            <a:r>
              <a:rPr lang="en-GB" sz="1800" dirty="0">
                <a:solidFill>
                  <a:schemeClr val="tx2"/>
                </a:solidFill>
                <a:latin typeface="+mn-lt"/>
                <a:cs typeface="Arial" panose="020B0604020202020204" pitchFamily="34" charset="0"/>
              </a:rPr>
              <a:t>Since 1951, David has been writing, presenting, narrating and producing wildlife documentaries. He has inspired millions of people to care for and protect our natural world by introducing them to plant and animal species from around the world.</a:t>
            </a:r>
          </a:p>
          <a:p>
            <a:pPr marL="342900" indent="-342900">
              <a:buFont typeface="Courier New" panose="02070309020205020404" pitchFamily="49" charset="0"/>
              <a:buChar char="o"/>
            </a:pPr>
            <a:endParaRPr lang="en-US" sz="1800" dirty="0">
              <a:solidFill>
                <a:schemeClr val="tx2"/>
              </a:solidFill>
              <a:latin typeface="+mn-lt"/>
              <a:cs typeface="Arial" panose="020B0604020202020204" pitchFamily="34" charset="0"/>
            </a:endParaRPr>
          </a:p>
          <a:p>
            <a:pPr marL="342900" indent="-342900">
              <a:buFont typeface="Courier New" panose="02070309020205020404" pitchFamily="49" charset="0"/>
              <a:buChar char="o"/>
            </a:pPr>
            <a:r>
              <a:rPr lang="en-US" sz="1800" dirty="0">
                <a:solidFill>
                  <a:schemeClr val="tx2"/>
                </a:solidFill>
                <a:latin typeface="+mn-lt"/>
                <a:cs typeface="Arial" panose="020B0604020202020204" pitchFamily="34" charset="0"/>
              </a:rPr>
              <a:t>In 1985 he received a knighthood honoring his work.</a:t>
            </a:r>
            <a:endParaRPr lang="en-GB" sz="1800" dirty="0">
              <a:solidFill>
                <a:schemeClr val="tx2"/>
              </a:solidFill>
              <a:latin typeface="+mn-lt"/>
              <a:cs typeface="Arial" panose="020B0604020202020204" pitchFamily="34" charset="0"/>
            </a:endParaRPr>
          </a:p>
          <a:p>
            <a:pPr marL="342900" indent="-342900">
              <a:buFont typeface="Courier New" panose="02070309020205020404" pitchFamily="49" charset="0"/>
              <a:buChar char="o"/>
            </a:pPr>
            <a:endParaRPr lang="en-GB" sz="1800" dirty="0">
              <a:solidFill>
                <a:schemeClr val="tx2"/>
              </a:solidFill>
              <a:latin typeface="+mn-lt"/>
              <a:cs typeface="Arial" panose="020B0604020202020204" pitchFamily="34" charset="0"/>
            </a:endParaRPr>
          </a:p>
        </p:txBody>
      </p:sp>
      <p:pic>
        <p:nvPicPr>
          <p:cNvPr id="7" name="Picture 6">
            <a:extLst>
              <a:ext uri="{FF2B5EF4-FFF2-40B4-BE49-F238E27FC236}">
                <a16:creationId xmlns:a16="http://schemas.microsoft.com/office/drawing/2014/main" id="{9F1251AB-245B-4719-4527-D581663E962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549397" y="1614622"/>
            <a:ext cx="5009052" cy="3328932"/>
          </a:xfrm>
          <a:prstGeom prst="rect">
            <a:avLst/>
          </a:prstGeom>
        </p:spPr>
      </p:pic>
    </p:spTree>
    <p:extLst>
      <p:ext uri="{BB962C8B-B14F-4D97-AF65-F5344CB8AC3E}">
        <p14:creationId xmlns:p14="http://schemas.microsoft.com/office/powerpoint/2010/main" val="30392909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70E21B-1435-DD14-5AA2-E130580B3329}"/>
              </a:ext>
            </a:extLst>
          </p:cNvPr>
          <p:cNvSpPr>
            <a:spLocks noGrp="1"/>
          </p:cNvSpPr>
          <p:nvPr>
            <p:ph type="sldNum" sz="quarter" idx="12"/>
          </p:nvPr>
        </p:nvSpPr>
        <p:spPr/>
        <p:txBody>
          <a:bodyPr/>
          <a:lstStyle/>
          <a:p>
            <a:fld id="{A36854FA-307F-854E-96D4-DE585DB24BD3}" type="slidenum">
              <a:rPr lang="en-GB" noProof="0" smtClean="0"/>
              <a:t>34</a:t>
            </a:fld>
            <a:endParaRPr lang="en-GB" noProof="0"/>
          </a:p>
        </p:txBody>
      </p:sp>
      <p:pic>
        <p:nvPicPr>
          <p:cNvPr id="3" name="Picture 2" descr="How Sh. 2 billion was stolen in tree planting scandal">
            <a:extLst>
              <a:ext uri="{FF2B5EF4-FFF2-40B4-BE49-F238E27FC236}">
                <a16:creationId xmlns:a16="http://schemas.microsoft.com/office/drawing/2014/main" id="{0DA5B8A6-2D5E-8513-0289-82123EFBF1BC}"/>
              </a:ext>
            </a:extLst>
          </p:cNvPr>
          <p:cNvPicPr>
            <a:picLocks noChangeAspect="1" noChangeArrowheads="1"/>
          </p:cNvPicPr>
          <p:nvPr/>
        </p:nvPicPr>
        <p:blipFill>
          <a:blip r:embed="rId3">
            <a:lum bright="70000" contrast="-70000"/>
            <a:extLst>
              <a:ext uri="{28A0092B-C50C-407E-A947-70E740481C1C}">
                <a14:useLocalDpi xmlns:a14="http://schemas.microsoft.com/office/drawing/2010/main"/>
              </a:ext>
            </a:extLst>
          </a:blip>
          <a:srcRect/>
          <a:stretch>
            <a:fillRect/>
          </a:stretch>
        </p:blipFill>
        <p:spPr bwMode="auto">
          <a:xfrm>
            <a:off x="669250" y="237245"/>
            <a:ext cx="10903659" cy="585216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D61F324-0981-1C85-740D-7D66DC5EAD9B}"/>
              </a:ext>
            </a:extLst>
          </p:cNvPr>
          <p:cNvSpPr/>
          <p:nvPr/>
        </p:nvSpPr>
        <p:spPr>
          <a:xfrm>
            <a:off x="669251" y="237245"/>
            <a:ext cx="10897370" cy="5852159"/>
          </a:xfrm>
          <a:prstGeom prst="rect">
            <a:avLst/>
          </a:prstGeom>
          <a:noFill/>
          <a:ln w="920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DE6A9A6C-E3D9-E87B-AC7E-1C412F9D879D}"/>
              </a:ext>
            </a:extLst>
          </p:cNvPr>
          <p:cNvSpPr txBox="1">
            <a:spLocks/>
          </p:cNvSpPr>
          <p:nvPr/>
        </p:nvSpPr>
        <p:spPr>
          <a:xfrm>
            <a:off x="1276416" y="529000"/>
            <a:ext cx="10325963" cy="994406"/>
          </a:xfrm>
          <a:prstGeom prst="rect">
            <a:avLst/>
          </a:prstGeom>
        </p:spPr>
        <p:txBody>
          <a:bodyPr>
            <a:noAutofit/>
          </a:bodyPr>
          <a:lst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a:lstStyle>
          <a:p>
            <a:r>
              <a:rPr lang="en-US" dirty="0">
                <a:latin typeface="+mn-lt"/>
                <a:cs typeface="Arial" panose="020B0604020202020204" pitchFamily="34" charset="0"/>
              </a:rPr>
              <a:t>Wangari Maathai</a:t>
            </a:r>
            <a:endParaRPr lang="en-GB" dirty="0">
              <a:latin typeface="+mn-lt"/>
              <a:cs typeface="Arial" panose="020B0604020202020204" pitchFamily="34" charset="0"/>
            </a:endParaRPr>
          </a:p>
        </p:txBody>
      </p:sp>
      <p:sp>
        <p:nvSpPr>
          <p:cNvPr id="6" name="Title 1">
            <a:extLst>
              <a:ext uri="{FF2B5EF4-FFF2-40B4-BE49-F238E27FC236}">
                <a16:creationId xmlns:a16="http://schemas.microsoft.com/office/drawing/2014/main" id="{08838667-528E-2D1A-61F1-67029FDB019C}"/>
              </a:ext>
            </a:extLst>
          </p:cNvPr>
          <p:cNvSpPr txBox="1">
            <a:spLocks/>
          </p:cNvSpPr>
          <p:nvPr/>
        </p:nvSpPr>
        <p:spPr>
          <a:xfrm>
            <a:off x="980197" y="1626001"/>
            <a:ext cx="4653874" cy="40721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Courier New" panose="02070309020205020404" pitchFamily="49" charset="0"/>
              <a:buChar char="o"/>
            </a:pPr>
            <a:r>
              <a:rPr lang="en-US" sz="1800" dirty="0" err="1">
                <a:solidFill>
                  <a:schemeClr val="tx2"/>
                </a:solidFill>
                <a:latin typeface="+mn-lt"/>
                <a:cs typeface="Arial" panose="020B0604020202020204" pitchFamily="34" charset="0"/>
              </a:rPr>
              <a:t>Wangari</a:t>
            </a:r>
            <a:r>
              <a:rPr lang="en-US" sz="1800" dirty="0">
                <a:solidFill>
                  <a:schemeClr val="tx2"/>
                </a:solidFill>
                <a:latin typeface="+mn-lt"/>
                <a:cs typeface="Arial" panose="020B0604020202020204" pitchFamily="34" charset="0"/>
              </a:rPr>
              <a:t> founded the “Green Belt Movement” in 1977, to plant trees across Kenya. </a:t>
            </a:r>
          </a:p>
          <a:p>
            <a:pPr marL="342900" indent="-342900">
              <a:buFont typeface="Courier New" panose="02070309020205020404" pitchFamily="49" charset="0"/>
              <a:buChar char="o"/>
            </a:pPr>
            <a:endParaRPr lang="en-US" sz="1800" dirty="0">
              <a:solidFill>
                <a:schemeClr val="tx2"/>
              </a:solidFill>
              <a:latin typeface="+mn-lt"/>
              <a:cs typeface="Arial" panose="020B0604020202020204" pitchFamily="34" charset="0"/>
            </a:endParaRPr>
          </a:p>
          <a:p>
            <a:pPr marL="342900" indent="-342900">
              <a:buFont typeface="Courier New" panose="02070309020205020404" pitchFamily="49" charset="0"/>
              <a:buChar char="o"/>
            </a:pPr>
            <a:r>
              <a:rPr lang="en-US" sz="1800" dirty="0">
                <a:solidFill>
                  <a:schemeClr val="tx2"/>
                </a:solidFill>
                <a:latin typeface="+mn-lt"/>
                <a:cs typeface="Arial" panose="020B0604020202020204" pitchFamily="34" charset="0"/>
              </a:rPr>
              <a:t>Since its founding the Green Belt Movement has planted over 51 million trees, empowering people of all ages to take environmental action.</a:t>
            </a:r>
          </a:p>
          <a:p>
            <a:pPr marL="342900" indent="-342900">
              <a:buFont typeface="Courier New" panose="02070309020205020404" pitchFamily="49" charset="0"/>
              <a:buChar char="o"/>
            </a:pPr>
            <a:endParaRPr lang="en-US" sz="1800" dirty="0">
              <a:solidFill>
                <a:schemeClr val="tx2"/>
              </a:solidFill>
              <a:latin typeface="+mn-lt"/>
              <a:cs typeface="Arial" panose="020B0604020202020204" pitchFamily="34" charset="0"/>
            </a:endParaRPr>
          </a:p>
          <a:p>
            <a:pPr marL="342900" indent="-342900">
              <a:buFont typeface="Courier New" panose="02070309020205020404" pitchFamily="49" charset="0"/>
              <a:buChar char="o"/>
            </a:pPr>
            <a:r>
              <a:rPr lang="en-US" sz="1800" dirty="0">
                <a:solidFill>
                  <a:schemeClr val="tx2"/>
                </a:solidFill>
                <a:latin typeface="+mn-lt"/>
                <a:cs typeface="Arial" panose="020B0604020202020204" pitchFamily="34" charset="0"/>
              </a:rPr>
              <a:t>The Green Belt Movement inspired the United Nations to launch a worldwide campaign which resulted in 11 billion trees being planted.</a:t>
            </a:r>
          </a:p>
          <a:p>
            <a:pPr marL="342900" indent="-342900">
              <a:buFont typeface="Courier New" panose="02070309020205020404" pitchFamily="49" charset="0"/>
              <a:buChar char="o"/>
            </a:pPr>
            <a:endParaRPr lang="en-US" sz="1800" dirty="0">
              <a:solidFill>
                <a:schemeClr val="tx2"/>
              </a:solidFill>
              <a:latin typeface="+mn-lt"/>
              <a:cs typeface="Arial" panose="020B0604020202020204" pitchFamily="34" charset="0"/>
            </a:endParaRPr>
          </a:p>
          <a:p>
            <a:pPr marL="342900" indent="-342900">
              <a:buFont typeface="Courier New" panose="02070309020205020404" pitchFamily="49" charset="0"/>
              <a:buChar char="o"/>
            </a:pPr>
            <a:r>
              <a:rPr lang="en-US" sz="1800" dirty="0">
                <a:solidFill>
                  <a:schemeClr val="tx2"/>
                </a:solidFill>
                <a:latin typeface="+mn-lt"/>
                <a:cs typeface="Arial" panose="020B0604020202020204" pitchFamily="34" charset="0"/>
              </a:rPr>
              <a:t>In 2004, </a:t>
            </a:r>
            <a:r>
              <a:rPr lang="en-US" sz="1800" dirty="0" err="1">
                <a:solidFill>
                  <a:schemeClr val="tx2"/>
                </a:solidFill>
                <a:latin typeface="+mn-lt"/>
                <a:cs typeface="Arial" panose="020B0604020202020204" pitchFamily="34" charset="0"/>
              </a:rPr>
              <a:t>Wangari</a:t>
            </a:r>
            <a:r>
              <a:rPr lang="en-US" sz="1800" dirty="0">
                <a:solidFill>
                  <a:schemeClr val="tx2"/>
                </a:solidFill>
                <a:latin typeface="+mn-lt"/>
                <a:cs typeface="Arial" panose="020B0604020202020204" pitchFamily="34" charset="0"/>
              </a:rPr>
              <a:t> won the Noble Peace Prize for her lifetime work.</a:t>
            </a:r>
            <a:endParaRPr lang="en-GB" sz="1800" dirty="0">
              <a:solidFill>
                <a:schemeClr val="tx2"/>
              </a:solidFill>
              <a:latin typeface="+mn-lt"/>
              <a:cs typeface="Arial" panose="020B0604020202020204" pitchFamily="34" charset="0"/>
            </a:endParaRPr>
          </a:p>
        </p:txBody>
      </p:sp>
      <p:pic>
        <p:nvPicPr>
          <p:cNvPr id="7" name="Picture 6" descr="A group of people sitting in the grass&#10;&#10;Description automatically generated">
            <a:extLst>
              <a:ext uri="{FF2B5EF4-FFF2-40B4-BE49-F238E27FC236}">
                <a16:creationId xmlns:a16="http://schemas.microsoft.com/office/drawing/2014/main" id="{3EDBD02B-D7D3-82E9-0FA0-5C773CE77C8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071371" y="1506020"/>
            <a:ext cx="2992781" cy="4379143"/>
          </a:xfrm>
          <a:prstGeom prst="rect">
            <a:avLst/>
          </a:prstGeom>
        </p:spPr>
      </p:pic>
    </p:spTree>
    <p:extLst>
      <p:ext uri="{BB962C8B-B14F-4D97-AF65-F5344CB8AC3E}">
        <p14:creationId xmlns:p14="http://schemas.microsoft.com/office/powerpoint/2010/main" val="17607283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615619-E789-035A-A7DD-45871251268D}"/>
              </a:ext>
            </a:extLst>
          </p:cNvPr>
          <p:cNvSpPr>
            <a:spLocks noGrp="1"/>
          </p:cNvSpPr>
          <p:nvPr>
            <p:ph type="sldNum" sz="quarter" idx="12"/>
          </p:nvPr>
        </p:nvSpPr>
        <p:spPr/>
        <p:txBody>
          <a:bodyPr/>
          <a:lstStyle/>
          <a:p>
            <a:fld id="{A36854FA-307F-854E-96D4-DE585DB24BD3}" type="slidenum">
              <a:rPr lang="en-GB" noProof="0" smtClean="0"/>
              <a:t>35</a:t>
            </a:fld>
            <a:endParaRPr lang="en-GB" noProof="0"/>
          </a:p>
        </p:txBody>
      </p:sp>
      <p:pic>
        <p:nvPicPr>
          <p:cNvPr id="3" name="Picture 6" descr="Pattern Cheetah Stock Photos, Images &amp; Photography | Shutterstock">
            <a:extLst>
              <a:ext uri="{FF2B5EF4-FFF2-40B4-BE49-F238E27FC236}">
                <a16:creationId xmlns:a16="http://schemas.microsoft.com/office/drawing/2014/main" id="{DC12C8BB-CD85-A6BF-F62D-A5AEE55C47BC}"/>
              </a:ext>
            </a:extLst>
          </p:cNvPr>
          <p:cNvPicPr>
            <a:picLocks noChangeAspect="1" noChangeArrowheads="1"/>
          </p:cNvPicPr>
          <p:nvPr/>
        </p:nvPicPr>
        <p:blipFill rotWithShape="1">
          <a:blip r:embed="rId3" cstate="email">
            <a:lum bright="70000" contrast="-70000"/>
            <a:extLst>
              <a:ext uri="{28A0092B-C50C-407E-A947-70E740481C1C}">
                <a14:useLocalDpi xmlns:a14="http://schemas.microsoft.com/office/drawing/2010/main"/>
              </a:ext>
            </a:extLst>
          </a:blip>
          <a:srcRect/>
          <a:stretch/>
        </p:blipFill>
        <p:spPr bwMode="auto">
          <a:xfrm>
            <a:off x="641717" y="151710"/>
            <a:ext cx="10908566" cy="598487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FE44CB0-36ED-C9AF-7CB4-4057A9CF8AE9}"/>
              </a:ext>
            </a:extLst>
          </p:cNvPr>
          <p:cNvSpPr/>
          <p:nvPr/>
        </p:nvSpPr>
        <p:spPr>
          <a:xfrm>
            <a:off x="641718" y="165272"/>
            <a:ext cx="10908565" cy="5971309"/>
          </a:xfrm>
          <a:prstGeom prst="rect">
            <a:avLst/>
          </a:prstGeom>
          <a:noFill/>
          <a:ln w="920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BA15E03A-3E74-4F71-16E9-0442F125B9B2}"/>
              </a:ext>
            </a:extLst>
          </p:cNvPr>
          <p:cNvSpPr txBox="1">
            <a:spLocks/>
          </p:cNvSpPr>
          <p:nvPr/>
        </p:nvSpPr>
        <p:spPr>
          <a:xfrm>
            <a:off x="952665" y="445042"/>
            <a:ext cx="10336570" cy="1014652"/>
          </a:xfrm>
          <a:prstGeom prst="rect">
            <a:avLst/>
          </a:prstGeom>
        </p:spPr>
        <p:txBody>
          <a:bodyPr>
            <a:noAutofit/>
          </a:bodyPr>
          <a:lst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a:lstStyle>
          <a:p>
            <a:r>
              <a:rPr lang="en-US" dirty="0">
                <a:latin typeface="+mn-lt"/>
                <a:cs typeface="Arial" panose="020B0604020202020204" pitchFamily="34" charset="0"/>
              </a:rPr>
              <a:t>Kishor </a:t>
            </a:r>
            <a:r>
              <a:rPr lang="en-US" dirty="0" err="1">
                <a:latin typeface="+mn-lt"/>
                <a:cs typeface="Arial" panose="020B0604020202020204" pitchFamily="34" charset="0"/>
              </a:rPr>
              <a:t>Rithe</a:t>
            </a:r>
            <a:endParaRPr lang="en-GB" dirty="0">
              <a:latin typeface="+mn-lt"/>
              <a:cs typeface="Arial" panose="020B0604020202020204" pitchFamily="34" charset="0"/>
            </a:endParaRPr>
          </a:p>
        </p:txBody>
      </p:sp>
      <p:sp>
        <p:nvSpPr>
          <p:cNvPr id="6" name="Title 1">
            <a:extLst>
              <a:ext uri="{FF2B5EF4-FFF2-40B4-BE49-F238E27FC236}">
                <a16:creationId xmlns:a16="http://schemas.microsoft.com/office/drawing/2014/main" id="{8FD861D3-237D-1F70-F746-7AAC14F528EA}"/>
              </a:ext>
            </a:extLst>
          </p:cNvPr>
          <p:cNvSpPr txBox="1">
            <a:spLocks/>
          </p:cNvSpPr>
          <p:nvPr/>
        </p:nvSpPr>
        <p:spPr>
          <a:xfrm>
            <a:off x="952664" y="1590269"/>
            <a:ext cx="4658654" cy="41550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Courier New" panose="02070309020205020404" pitchFamily="49" charset="0"/>
              <a:buChar char="o"/>
            </a:pPr>
            <a:r>
              <a:rPr lang="en-US" sz="1800" dirty="0" err="1">
                <a:solidFill>
                  <a:schemeClr val="tx2"/>
                </a:solidFill>
                <a:latin typeface="+mn-lt"/>
                <a:cs typeface="Arial" panose="020B0604020202020204" pitchFamily="34" charset="0"/>
              </a:rPr>
              <a:t>Kishor</a:t>
            </a:r>
            <a:r>
              <a:rPr lang="en-US" sz="1800" dirty="0">
                <a:solidFill>
                  <a:schemeClr val="tx2"/>
                </a:solidFill>
                <a:latin typeface="+mn-lt"/>
                <a:cs typeface="Arial" panose="020B0604020202020204" pitchFamily="34" charset="0"/>
              </a:rPr>
              <a:t> founded the </a:t>
            </a:r>
            <a:r>
              <a:rPr lang="en-US" sz="1800" dirty="0" err="1">
                <a:solidFill>
                  <a:schemeClr val="tx2"/>
                </a:solidFill>
                <a:latin typeface="+mn-lt"/>
                <a:cs typeface="Arial" panose="020B0604020202020204" pitchFamily="34" charset="0"/>
              </a:rPr>
              <a:t>Satpuda</a:t>
            </a:r>
            <a:r>
              <a:rPr lang="en-US" sz="1800" dirty="0">
                <a:solidFill>
                  <a:schemeClr val="tx2"/>
                </a:solidFill>
                <a:latin typeface="+mn-lt"/>
                <a:cs typeface="Arial" panose="020B0604020202020204" pitchFamily="34" charset="0"/>
              </a:rPr>
              <a:t> Foundation in 2001, which works to save Tigers, their forest homes and other wildlife through education, grassroots conservation and supporting local communities.</a:t>
            </a:r>
          </a:p>
          <a:p>
            <a:pPr marL="342900" indent="-342900">
              <a:buFont typeface="Courier New" panose="02070309020205020404" pitchFamily="49" charset="0"/>
              <a:buChar char="o"/>
            </a:pPr>
            <a:endParaRPr lang="en-US" sz="1800" dirty="0">
              <a:solidFill>
                <a:schemeClr val="tx2"/>
              </a:solidFill>
              <a:latin typeface="+mn-lt"/>
              <a:cs typeface="Arial" panose="020B0604020202020204" pitchFamily="34" charset="0"/>
            </a:endParaRPr>
          </a:p>
          <a:p>
            <a:pPr marL="342900" indent="-342900">
              <a:buFont typeface="Courier New" panose="02070309020205020404" pitchFamily="49" charset="0"/>
              <a:buChar char="o"/>
            </a:pPr>
            <a:r>
              <a:rPr lang="en-US" sz="1800" dirty="0">
                <a:solidFill>
                  <a:schemeClr val="tx2"/>
                </a:solidFill>
                <a:latin typeface="+mn-lt"/>
                <a:cs typeface="Arial" panose="020B0604020202020204" pitchFamily="34" charset="0"/>
              </a:rPr>
              <a:t>By working with local communities, researchers, biologists, media and politician, Tigers have received increased protection and the number of Tigers has nearly doubled since 2010.</a:t>
            </a:r>
          </a:p>
        </p:txBody>
      </p:sp>
      <p:pic>
        <p:nvPicPr>
          <p:cNvPr id="7" name="Picture 4" descr="Kishor Rithe">
            <a:extLst>
              <a:ext uri="{FF2B5EF4-FFF2-40B4-BE49-F238E27FC236}">
                <a16:creationId xmlns:a16="http://schemas.microsoft.com/office/drawing/2014/main" id="{F30FCAB0-C460-FB47-FCFF-62401F8A83C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64235" y="1739464"/>
            <a:ext cx="4774616" cy="3171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95323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434538B-F3ED-A9F8-C0CD-73515DBA33B3}"/>
              </a:ext>
            </a:extLst>
          </p:cNvPr>
          <p:cNvSpPr>
            <a:spLocks noGrp="1"/>
          </p:cNvSpPr>
          <p:nvPr>
            <p:ph type="sldNum" sz="quarter" idx="12"/>
          </p:nvPr>
        </p:nvSpPr>
        <p:spPr/>
        <p:txBody>
          <a:bodyPr/>
          <a:lstStyle/>
          <a:p>
            <a:fld id="{A36854FA-307F-854E-96D4-DE585DB24BD3}" type="slidenum">
              <a:rPr lang="en-GB" noProof="0" smtClean="0"/>
              <a:t>36</a:t>
            </a:fld>
            <a:endParaRPr lang="en-GB" noProof="0"/>
          </a:p>
        </p:txBody>
      </p:sp>
      <p:sp>
        <p:nvSpPr>
          <p:cNvPr id="3" name="Rectangle 2">
            <a:extLst>
              <a:ext uri="{FF2B5EF4-FFF2-40B4-BE49-F238E27FC236}">
                <a16:creationId xmlns:a16="http://schemas.microsoft.com/office/drawing/2014/main" id="{13359AAD-C5E2-344C-01DD-F6B7498BDD9D}"/>
              </a:ext>
            </a:extLst>
          </p:cNvPr>
          <p:cNvSpPr/>
          <p:nvPr/>
        </p:nvSpPr>
        <p:spPr>
          <a:xfrm>
            <a:off x="941436" y="187295"/>
            <a:ext cx="10542045" cy="5957454"/>
          </a:xfrm>
          <a:prstGeom prst="rect">
            <a:avLst/>
          </a:prstGeom>
          <a:blipFill dpi="0" rotWithShape="1">
            <a:blip r:embed="rId3">
              <a:lum bright="70000" contrast="-70000"/>
              <a:extLst>
                <a:ext uri="{28A0092B-C50C-407E-A947-70E740481C1C}">
                  <a14:useLocalDpi xmlns:a14="http://schemas.microsoft.com/office/drawing/2010/main"/>
                </a:ext>
              </a:extLst>
            </a:blip>
            <a:srcRect/>
            <a:stretch>
              <a:fillRect/>
            </a:stretch>
          </a:blipFill>
          <a:ln w="920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08DD2625-1AC1-5D80-C69C-433B230E5350}"/>
              </a:ext>
            </a:extLst>
          </p:cNvPr>
          <p:cNvSpPr txBox="1">
            <a:spLocks/>
          </p:cNvSpPr>
          <p:nvPr/>
        </p:nvSpPr>
        <p:spPr>
          <a:xfrm>
            <a:off x="1494213" y="391537"/>
            <a:ext cx="9989268" cy="1012298"/>
          </a:xfrm>
          <a:prstGeom prst="rect">
            <a:avLst/>
          </a:prstGeom>
        </p:spPr>
        <p:txBody>
          <a:bodyPr>
            <a:noAutofit/>
          </a:bodyPr>
          <a:lst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a:lstStyle>
          <a:p>
            <a:r>
              <a:rPr lang="en-US" dirty="0" err="1">
                <a:latin typeface="+mn-lt"/>
                <a:cs typeface="Arial" panose="020B0604020202020204" pitchFamily="34" charset="0"/>
              </a:rPr>
              <a:t>Bayarjargal</a:t>
            </a:r>
            <a:r>
              <a:rPr lang="en-US" dirty="0">
                <a:latin typeface="+mn-lt"/>
                <a:cs typeface="Arial" panose="020B0604020202020204" pitchFamily="34" charset="0"/>
              </a:rPr>
              <a:t> </a:t>
            </a:r>
            <a:r>
              <a:rPr lang="en-US" dirty="0" err="1">
                <a:latin typeface="+mn-lt"/>
                <a:cs typeface="Arial" panose="020B0604020202020204" pitchFamily="34" charset="0"/>
              </a:rPr>
              <a:t>Agvaantseren</a:t>
            </a:r>
            <a:endParaRPr lang="en-GB" dirty="0">
              <a:latin typeface="+mn-lt"/>
              <a:cs typeface="Arial" panose="020B0604020202020204" pitchFamily="34" charset="0"/>
            </a:endParaRPr>
          </a:p>
        </p:txBody>
      </p:sp>
      <p:sp>
        <p:nvSpPr>
          <p:cNvPr id="5" name="Title 1">
            <a:extLst>
              <a:ext uri="{FF2B5EF4-FFF2-40B4-BE49-F238E27FC236}">
                <a16:creationId xmlns:a16="http://schemas.microsoft.com/office/drawing/2014/main" id="{4945503F-EAD7-C8BD-979D-E699927A652F}"/>
              </a:ext>
            </a:extLst>
          </p:cNvPr>
          <p:cNvSpPr txBox="1">
            <a:spLocks/>
          </p:cNvSpPr>
          <p:nvPr/>
        </p:nvSpPr>
        <p:spPr>
          <a:xfrm>
            <a:off x="1252382" y="1608077"/>
            <a:ext cx="4502127" cy="41453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Courier New" panose="02070309020205020404" pitchFamily="49" charset="0"/>
              <a:buChar char="o"/>
            </a:pPr>
            <a:r>
              <a:rPr lang="en-US" sz="1800" dirty="0" err="1">
                <a:solidFill>
                  <a:schemeClr val="tx2"/>
                </a:solidFill>
                <a:latin typeface="+mn-lt"/>
                <a:cs typeface="Arial" panose="020B0604020202020204" pitchFamily="34" charset="0"/>
              </a:rPr>
              <a:t>Bayarjargal</a:t>
            </a:r>
            <a:r>
              <a:rPr lang="en-US" sz="1800" dirty="0">
                <a:solidFill>
                  <a:schemeClr val="tx2"/>
                </a:solidFill>
                <a:latin typeface="+mn-lt"/>
                <a:cs typeface="Arial" panose="020B0604020202020204" pitchFamily="34" charset="0"/>
              </a:rPr>
              <a:t> worked as a language translator until she translated a research paper for the Snow Leopard Trust. The information in the research paper inspired her to dedicate the rest of her career to saving snow leopards, who were losing vast areas of habitat due to mining.</a:t>
            </a:r>
          </a:p>
          <a:p>
            <a:pPr marL="342900" indent="-342900">
              <a:buFont typeface="Courier New" panose="02070309020205020404" pitchFamily="49" charset="0"/>
              <a:buChar char="o"/>
            </a:pPr>
            <a:endParaRPr lang="en-US" sz="1800" dirty="0">
              <a:solidFill>
                <a:schemeClr val="tx2"/>
              </a:solidFill>
              <a:latin typeface="+mn-lt"/>
              <a:cs typeface="Arial" panose="020B0604020202020204" pitchFamily="34" charset="0"/>
            </a:endParaRPr>
          </a:p>
          <a:p>
            <a:pPr marL="342900" indent="-342900">
              <a:buFont typeface="Courier New" panose="02070309020205020404" pitchFamily="49" charset="0"/>
              <a:buChar char="o"/>
            </a:pPr>
            <a:r>
              <a:rPr lang="en-US" sz="1800" dirty="0">
                <a:solidFill>
                  <a:schemeClr val="tx2"/>
                </a:solidFill>
                <a:latin typeface="+mn-lt"/>
                <a:cs typeface="Arial" panose="020B0604020202020204" pitchFamily="34" charset="0"/>
              </a:rPr>
              <a:t>After campaigning and working with local people to raise awareness, she persuaded the Mongolian government to create a 1.8 million acre nature reserve, </a:t>
            </a:r>
            <a:r>
              <a:rPr lang="en-US" sz="1800" dirty="0" err="1">
                <a:solidFill>
                  <a:schemeClr val="tx2"/>
                </a:solidFill>
                <a:latin typeface="+mn-lt"/>
                <a:cs typeface="Arial" panose="020B0604020202020204" pitchFamily="34" charset="0"/>
              </a:rPr>
              <a:t>Tost</a:t>
            </a:r>
            <a:r>
              <a:rPr lang="en-US" sz="1800" dirty="0">
                <a:solidFill>
                  <a:schemeClr val="tx2"/>
                </a:solidFill>
                <a:latin typeface="+mn-lt"/>
                <a:cs typeface="Arial" panose="020B0604020202020204" pitchFamily="34" charset="0"/>
              </a:rPr>
              <a:t> </a:t>
            </a:r>
            <a:r>
              <a:rPr lang="en-US" sz="1800" dirty="0" err="1">
                <a:solidFill>
                  <a:schemeClr val="tx2"/>
                </a:solidFill>
                <a:latin typeface="+mn-lt"/>
                <a:cs typeface="Arial" panose="020B0604020202020204" pitchFamily="34" charset="0"/>
              </a:rPr>
              <a:t>Tosonbumba</a:t>
            </a:r>
            <a:r>
              <a:rPr lang="en-US" sz="1800" dirty="0">
                <a:solidFill>
                  <a:schemeClr val="tx2"/>
                </a:solidFill>
                <a:latin typeface="+mn-lt"/>
                <a:cs typeface="Arial" panose="020B0604020202020204" pitchFamily="34" charset="0"/>
              </a:rPr>
              <a:t>, and cancel all mining activity within this reserve. This reserve now protects snow leopards and their habitat.</a:t>
            </a:r>
          </a:p>
          <a:p>
            <a:pPr marL="342900" indent="-342900">
              <a:buFont typeface="Courier New" panose="02070309020205020404" pitchFamily="49" charset="0"/>
              <a:buChar char="o"/>
            </a:pPr>
            <a:endParaRPr lang="en-US" sz="1800" dirty="0">
              <a:solidFill>
                <a:schemeClr val="tx2"/>
              </a:solidFill>
              <a:latin typeface="+mn-lt"/>
              <a:cs typeface="Arial" panose="020B0604020202020204" pitchFamily="34" charset="0"/>
            </a:endParaRPr>
          </a:p>
        </p:txBody>
      </p:sp>
      <p:pic>
        <p:nvPicPr>
          <p:cNvPr id="6" name="Picture 2" descr="https://mainnews.net/wp-content/uploads/2019/04/Banner-768x512-600x400.jpg">
            <a:extLst>
              <a:ext uri="{FF2B5EF4-FFF2-40B4-BE49-F238E27FC236}">
                <a16:creationId xmlns:a16="http://schemas.microsoft.com/office/drawing/2014/main" id="{4AF1685D-486A-4E34-DCAA-445198C963CF}"/>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8312729" y="2011250"/>
            <a:ext cx="2902988" cy="2692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1269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8F93F4-A29E-12BD-3629-F3173A78DFD3}"/>
              </a:ext>
            </a:extLst>
          </p:cNvPr>
          <p:cNvSpPr>
            <a:spLocks noGrp="1"/>
          </p:cNvSpPr>
          <p:nvPr>
            <p:ph type="sldNum" sz="quarter" idx="12"/>
          </p:nvPr>
        </p:nvSpPr>
        <p:spPr/>
        <p:txBody>
          <a:bodyPr/>
          <a:lstStyle/>
          <a:p>
            <a:fld id="{A36854FA-307F-854E-96D4-DE585DB24BD3}" type="slidenum">
              <a:rPr lang="en-GB" noProof="0" smtClean="0"/>
              <a:t>37</a:t>
            </a:fld>
            <a:endParaRPr lang="en-GB" noProof="0"/>
          </a:p>
        </p:txBody>
      </p:sp>
      <p:sp>
        <p:nvSpPr>
          <p:cNvPr id="3" name="Rectangle 2">
            <a:extLst>
              <a:ext uri="{FF2B5EF4-FFF2-40B4-BE49-F238E27FC236}">
                <a16:creationId xmlns:a16="http://schemas.microsoft.com/office/drawing/2014/main" id="{2A19EA7A-21DD-014D-B349-9E398F9D8B97}"/>
              </a:ext>
            </a:extLst>
          </p:cNvPr>
          <p:cNvSpPr/>
          <p:nvPr/>
        </p:nvSpPr>
        <p:spPr>
          <a:xfrm>
            <a:off x="619296" y="248400"/>
            <a:ext cx="10932518" cy="5943600"/>
          </a:xfrm>
          <a:prstGeom prst="rect">
            <a:avLst/>
          </a:prstGeom>
          <a:solidFill>
            <a:schemeClr val="bg1">
              <a:lumMod val="95000"/>
            </a:schemeClr>
          </a:solidFill>
          <a:ln w="920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BC7CBFB9-DF3A-4D53-ECA6-8476508A1CD2}"/>
              </a:ext>
            </a:extLst>
          </p:cNvPr>
          <p:cNvSpPr txBox="1">
            <a:spLocks/>
          </p:cNvSpPr>
          <p:nvPr/>
        </p:nvSpPr>
        <p:spPr>
          <a:xfrm>
            <a:off x="930243" y="352424"/>
            <a:ext cx="10359266" cy="679415"/>
          </a:xfrm>
          <a:prstGeom prst="rect">
            <a:avLst/>
          </a:prstGeom>
        </p:spPr>
        <p:txBody>
          <a:bodyPr>
            <a:noAutofit/>
          </a:bodyPr>
          <a:lst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a:lstStyle>
          <a:p>
            <a:r>
              <a:rPr lang="en-US" dirty="0">
                <a:latin typeface="+mn-lt"/>
                <a:cs typeface="Arial" panose="020B0604020202020204" pitchFamily="34" charset="0"/>
              </a:rPr>
              <a:t>Share</a:t>
            </a:r>
            <a:endParaRPr lang="en-GB" dirty="0">
              <a:latin typeface="+mn-lt"/>
              <a:cs typeface="Arial" panose="020B0604020202020204" pitchFamily="34" charset="0"/>
            </a:endParaRPr>
          </a:p>
        </p:txBody>
      </p:sp>
      <p:sp>
        <p:nvSpPr>
          <p:cNvPr id="5" name="Title 1">
            <a:extLst>
              <a:ext uri="{FF2B5EF4-FFF2-40B4-BE49-F238E27FC236}">
                <a16:creationId xmlns:a16="http://schemas.microsoft.com/office/drawing/2014/main" id="{0488F960-D983-3FE7-8030-646FD9751D10}"/>
              </a:ext>
            </a:extLst>
          </p:cNvPr>
          <p:cNvSpPr txBox="1">
            <a:spLocks/>
          </p:cNvSpPr>
          <p:nvPr/>
        </p:nvSpPr>
        <p:spPr>
          <a:xfrm>
            <a:off x="855159" y="1109807"/>
            <a:ext cx="10497687" cy="8225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u="sng" dirty="0">
                <a:solidFill>
                  <a:schemeClr val="tx2"/>
                </a:solidFill>
                <a:latin typeface="+mn-lt"/>
                <a:cs typeface="Arial" panose="020B0604020202020204" pitchFamily="34" charset="0"/>
              </a:rPr>
              <a:t>Share your experience and learning </a:t>
            </a:r>
            <a:r>
              <a:rPr lang="en-US" sz="2000" dirty="0">
                <a:solidFill>
                  <a:schemeClr val="tx2"/>
                </a:solidFill>
                <a:latin typeface="+mn-lt"/>
                <a:cs typeface="Arial" panose="020B0604020202020204" pitchFamily="34" charset="0"/>
              </a:rPr>
              <a:t>with your peers, families, friends, local community and wider community to raise awareness of the need to protect and encourage biodiversity.</a:t>
            </a:r>
            <a:endParaRPr lang="en-GB" sz="2000" dirty="0">
              <a:solidFill>
                <a:schemeClr val="tx2"/>
              </a:solidFill>
              <a:latin typeface="+mn-lt"/>
              <a:cs typeface="Arial" panose="020B0604020202020204" pitchFamily="34" charset="0"/>
            </a:endParaRPr>
          </a:p>
        </p:txBody>
      </p:sp>
      <p:pic>
        <p:nvPicPr>
          <p:cNvPr id="6" name="Picture 2" descr="Twitter – Apps on Google Play">
            <a:extLst>
              <a:ext uri="{FF2B5EF4-FFF2-40B4-BE49-F238E27FC236}">
                <a16:creationId xmlns:a16="http://schemas.microsoft.com/office/drawing/2014/main" id="{2C40A4C3-05EF-2C83-FF76-0644757489B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0242" y="4333651"/>
            <a:ext cx="1404180" cy="140418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A6CF76AD-E1D5-171B-1A70-339AE1C09475}"/>
              </a:ext>
            </a:extLst>
          </p:cNvPr>
          <p:cNvSpPr txBox="1">
            <a:spLocks/>
          </p:cNvSpPr>
          <p:nvPr/>
        </p:nvSpPr>
        <p:spPr>
          <a:xfrm>
            <a:off x="2437212" y="4612040"/>
            <a:ext cx="8503307" cy="8225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solidFill>
                  <a:schemeClr val="tx2"/>
                </a:solidFill>
                <a:latin typeface="+mn-lt"/>
                <a:cs typeface="Arial" panose="020B0604020202020204" pitchFamily="34" charset="0"/>
              </a:rPr>
              <a:t>Tweet @</a:t>
            </a:r>
            <a:r>
              <a:rPr lang="en-US" sz="2000" dirty="0" err="1">
                <a:solidFill>
                  <a:schemeClr val="tx2"/>
                </a:solidFill>
                <a:latin typeface="+mn-lt"/>
                <a:cs typeface="Arial" panose="020B0604020202020204" pitchFamily="34" charset="0"/>
              </a:rPr>
              <a:t>Schools_British</a:t>
            </a:r>
            <a:r>
              <a:rPr lang="en-US" sz="2000" dirty="0">
                <a:solidFill>
                  <a:schemeClr val="tx2"/>
                </a:solidFill>
                <a:latin typeface="+mn-lt"/>
                <a:cs typeface="Arial" panose="020B0604020202020204" pitchFamily="34" charset="0"/>
              </a:rPr>
              <a:t> – we would love to hear about your action and experiences!</a:t>
            </a:r>
            <a:endParaRPr lang="en-GB" sz="2000" dirty="0">
              <a:solidFill>
                <a:schemeClr val="tx2"/>
              </a:solidFill>
              <a:latin typeface="+mn-lt"/>
              <a:cs typeface="Arial" panose="020B0604020202020204" pitchFamily="34" charset="0"/>
            </a:endParaRPr>
          </a:p>
        </p:txBody>
      </p:sp>
      <p:pic>
        <p:nvPicPr>
          <p:cNvPr id="8" name="Picture 8" descr="person holding black marker pen">
            <a:extLst>
              <a:ext uri="{FF2B5EF4-FFF2-40B4-BE49-F238E27FC236}">
                <a16:creationId xmlns:a16="http://schemas.microsoft.com/office/drawing/2014/main" id="{749B174D-45C9-DF9D-A690-F92272DCAD0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87507" y="2081030"/>
            <a:ext cx="2568449" cy="170031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descr="Keesler children celebrate trees on Arbor Day">
            <a:extLst>
              <a:ext uri="{FF2B5EF4-FFF2-40B4-BE49-F238E27FC236}">
                <a16:creationId xmlns:a16="http://schemas.microsoft.com/office/drawing/2014/main" id="{9BBCF413-337B-852B-A576-BF95C315CE43}"/>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097511" y="2081030"/>
            <a:ext cx="2623799" cy="170031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6" descr="In Review: Top 10 FLOTUS Let's Move! Moments | Let's Move!">
            <a:extLst>
              <a:ext uri="{FF2B5EF4-FFF2-40B4-BE49-F238E27FC236}">
                <a16:creationId xmlns:a16="http://schemas.microsoft.com/office/drawing/2014/main" id="{7A82D563-3A94-E4E8-7B02-B1D1C7E07DB2}"/>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683728" y="2068258"/>
            <a:ext cx="2562649" cy="170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16315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B202957-5207-3B21-799F-E6A47027E623}"/>
              </a:ext>
            </a:extLst>
          </p:cNvPr>
          <p:cNvSpPr>
            <a:spLocks noGrp="1"/>
          </p:cNvSpPr>
          <p:nvPr>
            <p:ph type="sldNum" sz="quarter" idx="12"/>
          </p:nvPr>
        </p:nvSpPr>
        <p:spPr/>
        <p:txBody>
          <a:bodyPr/>
          <a:lstStyle/>
          <a:p>
            <a:fld id="{A36854FA-307F-854E-96D4-DE585DB24BD3}" type="slidenum">
              <a:rPr lang="en-GB" noProof="0" smtClean="0"/>
              <a:t>38</a:t>
            </a:fld>
            <a:endParaRPr lang="en-GB" noProof="0"/>
          </a:p>
        </p:txBody>
      </p:sp>
      <p:pic>
        <p:nvPicPr>
          <p:cNvPr id="3" name="Picture 2" descr="http://cdn.worldslargestlesson.globalgoals.org/2015/09/TGG_Icon_Color_15.jpg">
            <a:extLst>
              <a:ext uri="{FF2B5EF4-FFF2-40B4-BE49-F238E27FC236}">
                <a16:creationId xmlns:a16="http://schemas.microsoft.com/office/drawing/2014/main" id="{E6B22E42-3DA5-6C01-4D77-F91CD87396C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097919" y="4350437"/>
            <a:ext cx="1297501" cy="165424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E0CCD8B-5DD8-8253-0614-A5BA436A097E}"/>
              </a:ext>
            </a:extLst>
          </p:cNvPr>
          <p:cNvSpPr/>
          <p:nvPr/>
        </p:nvSpPr>
        <p:spPr>
          <a:xfrm>
            <a:off x="257736" y="272487"/>
            <a:ext cx="11195146" cy="5772665"/>
          </a:xfrm>
          <a:prstGeom prst="rect">
            <a:avLst/>
          </a:prstGeom>
          <a:noFill/>
          <a:ln w="920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8112BD29-D898-2FBC-4798-87D5DE6D8694}"/>
              </a:ext>
            </a:extLst>
          </p:cNvPr>
          <p:cNvSpPr txBox="1">
            <a:spLocks/>
          </p:cNvSpPr>
          <p:nvPr/>
        </p:nvSpPr>
        <p:spPr>
          <a:xfrm>
            <a:off x="493936" y="479648"/>
            <a:ext cx="10880646" cy="844519"/>
          </a:xfrm>
          <a:prstGeom prst="rect">
            <a:avLst/>
          </a:prstGeom>
        </p:spPr>
        <p:txBody>
          <a:bodyPr>
            <a:noAutofit/>
          </a:bodyPr>
          <a:lst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a:lstStyle>
          <a:p>
            <a:r>
              <a:rPr lang="en-GB" sz="4800" dirty="0">
                <a:latin typeface="+mn-lt"/>
                <a:cs typeface="Arial" panose="020B0604020202020204" pitchFamily="34" charset="0"/>
              </a:rPr>
              <a:t>Further Reading</a:t>
            </a:r>
          </a:p>
        </p:txBody>
      </p:sp>
      <p:sp>
        <p:nvSpPr>
          <p:cNvPr id="6" name="Content Placeholder 2">
            <a:extLst>
              <a:ext uri="{FF2B5EF4-FFF2-40B4-BE49-F238E27FC236}">
                <a16:creationId xmlns:a16="http://schemas.microsoft.com/office/drawing/2014/main" id="{98147137-6350-7D44-941C-9C1D0A1012F8}"/>
              </a:ext>
            </a:extLst>
          </p:cNvPr>
          <p:cNvSpPr txBox="1">
            <a:spLocks/>
          </p:cNvSpPr>
          <p:nvPr/>
        </p:nvSpPr>
        <p:spPr>
          <a:xfrm>
            <a:off x="493935" y="1009003"/>
            <a:ext cx="10298755" cy="429963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1600" dirty="0">
                <a:solidFill>
                  <a:schemeClr val="tx2"/>
                </a:solidFill>
              </a:rPr>
              <a:t>UN Report 2019  - Nature’s Dangerous Decline ‘Unprecedented’; Species Extinction Rates ‘Accelerating’ </a:t>
            </a:r>
            <a:r>
              <a:rPr lang="en-US" sz="1600" dirty="0">
                <a:solidFill>
                  <a:schemeClr val="tx2"/>
                </a:solidFill>
                <a:hlinkClick r:id="rId3">
                  <a:extLst>
                    <a:ext uri="{A12FA001-AC4F-418D-AE19-62706E023703}">
                      <ahyp:hlinkClr xmlns:ahyp="http://schemas.microsoft.com/office/drawing/2018/hyperlinkcolor" val="tx"/>
                    </a:ext>
                  </a:extLst>
                </a:hlinkClick>
              </a:rPr>
              <a:t>https://www.un.org/sustainabledevelopment/blog/2019/05/nature-decline-unprecedented-report/</a:t>
            </a:r>
            <a:endParaRPr lang="en-US" sz="1600" dirty="0">
              <a:solidFill>
                <a:schemeClr val="tx2"/>
              </a:solidFill>
            </a:endParaRPr>
          </a:p>
          <a:p>
            <a:pPr algn="l"/>
            <a:r>
              <a:rPr lang="en-GB" sz="1600" dirty="0">
                <a:solidFill>
                  <a:schemeClr val="tx2"/>
                </a:solidFill>
              </a:rPr>
              <a:t>WHO Report 2020- What does biodiversity mean for human health? </a:t>
            </a:r>
            <a:r>
              <a:rPr lang="en-US" sz="1600" dirty="0">
                <a:solidFill>
                  <a:schemeClr val="tx2"/>
                </a:solidFill>
                <a:hlinkClick r:id="rId4">
                  <a:extLst>
                    <a:ext uri="{A12FA001-AC4F-418D-AE19-62706E023703}">
                      <ahyp:hlinkClr xmlns:ahyp="http://schemas.microsoft.com/office/drawing/2018/hyperlinkcolor" val="tx"/>
                    </a:ext>
                  </a:extLst>
                </a:hlinkClick>
              </a:rPr>
              <a:t>https://www.who.int/globalchange/ecosystems/biodiversity/en/</a:t>
            </a:r>
            <a:endParaRPr lang="en-US" sz="1600" dirty="0">
              <a:solidFill>
                <a:schemeClr val="tx2"/>
              </a:solidFill>
            </a:endParaRPr>
          </a:p>
          <a:p>
            <a:pPr algn="l"/>
            <a:r>
              <a:rPr lang="en-GB" sz="1600" dirty="0">
                <a:solidFill>
                  <a:schemeClr val="tx2"/>
                </a:solidFill>
              </a:rPr>
              <a:t>Sir David Attenborough calls for a new deal for nature </a:t>
            </a:r>
            <a:r>
              <a:rPr lang="en-GB" sz="1600" dirty="0">
                <a:solidFill>
                  <a:srgbClr val="3344DD"/>
                </a:solidFill>
                <a:hlinkClick r:id="rId5">
                  <a:extLst>
                    <a:ext uri="{A12FA001-AC4F-418D-AE19-62706E023703}">
                      <ahyp:hlinkClr xmlns:ahyp="http://schemas.microsoft.com/office/drawing/2018/hyperlinkcolor" val="tx"/>
                    </a:ext>
                  </a:extLst>
                </a:hlinkClick>
              </a:rPr>
              <a:t> </a:t>
            </a:r>
            <a:r>
              <a:rPr lang="en-US" sz="1600" dirty="0">
                <a:solidFill>
                  <a:schemeClr val="tx2"/>
                </a:solidFill>
                <a:hlinkClick r:id="rId5">
                  <a:extLst>
                    <a:ext uri="{A12FA001-AC4F-418D-AE19-62706E023703}">
                      <ahyp:hlinkClr xmlns:ahyp="http://schemas.microsoft.com/office/drawing/2018/hyperlinkcolor" val="tx"/>
                    </a:ext>
                  </a:extLst>
                </a:hlinkClick>
              </a:rPr>
              <a:t>https://www.wwf.org.uk/updates/sir-david-attenborough-calls-new-deal-nature</a:t>
            </a:r>
            <a:endParaRPr lang="en-US" sz="1600" dirty="0">
              <a:solidFill>
                <a:schemeClr val="tx2"/>
              </a:solidFill>
            </a:endParaRPr>
          </a:p>
          <a:p>
            <a:pPr algn="l"/>
            <a:r>
              <a:rPr lang="en-GB" sz="1600" dirty="0">
                <a:solidFill>
                  <a:schemeClr val="tx2"/>
                </a:solidFill>
              </a:rPr>
              <a:t>“The future of all life now depends on us” – Sir David Attenborough </a:t>
            </a:r>
            <a:r>
              <a:rPr lang="en-US" sz="1600" dirty="0">
                <a:solidFill>
                  <a:schemeClr val="tx2"/>
                </a:solidFill>
                <a:hlinkClick r:id="rId6">
                  <a:extLst>
                    <a:ext uri="{A12FA001-AC4F-418D-AE19-62706E023703}">
                      <ahyp:hlinkClr xmlns:ahyp="http://schemas.microsoft.com/office/drawing/2018/hyperlinkcolor" val="tx"/>
                    </a:ext>
                  </a:extLst>
                </a:hlinkClick>
              </a:rPr>
              <a:t>https://www.outdoorphilosophy.co.uk/life-cycle/biodiversity/</a:t>
            </a:r>
            <a:endParaRPr lang="en-US" sz="1600" dirty="0">
              <a:solidFill>
                <a:schemeClr val="tx2"/>
              </a:solidFill>
            </a:endParaRPr>
          </a:p>
          <a:p>
            <a:pPr algn="l"/>
            <a:r>
              <a:rPr lang="en-GB" sz="1600" dirty="0">
                <a:solidFill>
                  <a:schemeClr val="tx2"/>
                </a:solidFill>
              </a:rPr>
              <a:t>LIVING PLANET REPORT 2018: Aiming higher </a:t>
            </a:r>
            <a:r>
              <a:rPr lang="en-US" sz="1600" dirty="0">
                <a:solidFill>
                  <a:schemeClr val="tx2"/>
                </a:solidFill>
                <a:hlinkClick r:id="rId7">
                  <a:extLst>
                    <a:ext uri="{A12FA001-AC4F-418D-AE19-62706E023703}">
                      <ahyp:hlinkClr xmlns:ahyp="http://schemas.microsoft.com/office/drawing/2018/hyperlinkcolor" val="tx"/>
                    </a:ext>
                  </a:extLst>
                </a:hlinkClick>
              </a:rPr>
              <a:t>https://wwf.panda.org/knowledge_hub/all_publications/living_planet_report_2018/</a:t>
            </a:r>
            <a:endParaRPr lang="en-US" sz="1600" dirty="0">
              <a:solidFill>
                <a:schemeClr val="tx2"/>
              </a:solidFill>
            </a:endParaRPr>
          </a:p>
          <a:p>
            <a:pPr algn="l"/>
            <a:r>
              <a:rPr lang="en-GB" sz="1600" dirty="0">
                <a:solidFill>
                  <a:schemeClr val="tx2"/>
                </a:solidFill>
              </a:rPr>
              <a:t>Living Planet Report 2018 Youth Edition</a:t>
            </a:r>
            <a:r>
              <a:rPr lang="en-US" sz="1600" dirty="0">
                <a:solidFill>
                  <a:schemeClr val="tx2"/>
                </a:solidFill>
                <a:hlinkClick r:id="rId8">
                  <a:extLst>
                    <a:ext uri="{A12FA001-AC4F-418D-AE19-62706E023703}">
                      <ahyp:hlinkClr xmlns:ahyp="http://schemas.microsoft.com/office/drawing/2018/hyperlinkcolor" val="tx"/>
                    </a:ext>
                  </a:extLst>
                </a:hlinkClick>
              </a:rPr>
              <a:t> https://www.worldwildlife.org/publications/living-planet-report-2018-youth-edition</a:t>
            </a:r>
            <a:endParaRPr lang="en-US" sz="1600" dirty="0">
              <a:solidFill>
                <a:schemeClr val="tx2"/>
              </a:solidFill>
            </a:endParaRPr>
          </a:p>
          <a:p>
            <a:pPr algn="l"/>
            <a:r>
              <a:rPr lang="en-GB" sz="1600" dirty="0">
                <a:solidFill>
                  <a:schemeClr val="tx2"/>
                </a:solidFill>
              </a:rPr>
              <a:t>Monitoring and maintaining the environment GCSE Biology </a:t>
            </a:r>
            <a:r>
              <a:rPr lang="en-US" sz="1600" dirty="0">
                <a:solidFill>
                  <a:schemeClr val="tx2"/>
                </a:solidFill>
                <a:hlinkClick r:id="rId9">
                  <a:extLst>
                    <a:ext uri="{A12FA001-AC4F-418D-AE19-62706E023703}">
                      <ahyp:hlinkClr xmlns:ahyp="http://schemas.microsoft.com/office/drawing/2018/hyperlinkcolor" val="tx"/>
                    </a:ext>
                  </a:extLst>
                </a:hlinkClick>
              </a:rPr>
              <a:t>https://www.bbc.co.uk/bitesize/guides/zswg7p3/revision/2</a:t>
            </a:r>
            <a:endParaRPr lang="en-US" sz="1600" dirty="0">
              <a:solidFill>
                <a:schemeClr val="tx2"/>
              </a:solidFill>
            </a:endParaRPr>
          </a:p>
          <a:p>
            <a:pPr algn="l"/>
            <a:r>
              <a:rPr lang="en-GB" sz="1600" dirty="0">
                <a:solidFill>
                  <a:schemeClr val="tx2"/>
                </a:solidFill>
              </a:rPr>
              <a:t>What is biodiversity? May 2019 </a:t>
            </a:r>
            <a:r>
              <a:rPr lang="en-US" sz="1600" dirty="0">
                <a:solidFill>
                  <a:schemeClr val="tx2"/>
                </a:solidFill>
                <a:hlinkClick r:id="rId10">
                  <a:extLst>
                    <a:ext uri="{A12FA001-AC4F-418D-AE19-62706E023703}">
                      <ahyp:hlinkClr xmlns:ahyp="http://schemas.microsoft.com/office/drawing/2018/hyperlinkcolor" val="tx"/>
                    </a:ext>
                  </a:extLst>
                </a:hlinkClick>
              </a:rPr>
              <a:t>https://www.worldwildlife.org/pages/what-is-biodiversity?utm_campaign=wild-classroom&amp;utm_medium=web&amp;utm_source=partner-site&amp;utm_content=biodiversity-resources</a:t>
            </a:r>
            <a:endParaRPr lang="en-US" sz="1600" dirty="0">
              <a:solidFill>
                <a:schemeClr val="tx2"/>
              </a:solidFill>
            </a:endParaRPr>
          </a:p>
        </p:txBody>
      </p:sp>
    </p:spTree>
    <p:extLst>
      <p:ext uri="{BB962C8B-B14F-4D97-AF65-F5344CB8AC3E}">
        <p14:creationId xmlns:p14="http://schemas.microsoft.com/office/powerpoint/2010/main" val="2418323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E2812F-08D9-EE43-9122-1E3E515BA01B}"/>
              </a:ext>
            </a:extLst>
          </p:cNvPr>
          <p:cNvSpPr>
            <a:spLocks noGrp="1"/>
          </p:cNvSpPr>
          <p:nvPr>
            <p:ph type="sldNum" sz="quarter" idx="12"/>
          </p:nvPr>
        </p:nvSpPr>
        <p:spPr/>
        <p:txBody>
          <a:bodyPr/>
          <a:lstStyle/>
          <a:p>
            <a:fld id="{A36854FA-307F-854E-96D4-DE585DB24BD3}" type="slidenum">
              <a:rPr lang="en-GB" noProof="0" smtClean="0"/>
              <a:t>4</a:t>
            </a:fld>
            <a:endParaRPr lang="en-GB" noProof="0"/>
          </a:p>
        </p:txBody>
      </p:sp>
      <p:pic>
        <p:nvPicPr>
          <p:cNvPr id="3" name="Picture 2">
            <a:extLst>
              <a:ext uri="{FF2B5EF4-FFF2-40B4-BE49-F238E27FC236}">
                <a16:creationId xmlns:a16="http://schemas.microsoft.com/office/drawing/2014/main" id="{9D3A8DAC-2E52-19D8-7743-150DF1146ED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31382" y="330690"/>
            <a:ext cx="9656618" cy="5612909"/>
          </a:xfrm>
          <a:prstGeom prst="rect">
            <a:avLst/>
          </a:prstGeom>
        </p:spPr>
      </p:pic>
    </p:spTree>
    <p:extLst>
      <p:ext uri="{BB962C8B-B14F-4D97-AF65-F5344CB8AC3E}">
        <p14:creationId xmlns:p14="http://schemas.microsoft.com/office/powerpoint/2010/main" val="1533218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0A93096-C18F-9C82-AF40-AA9C50965C28}"/>
              </a:ext>
            </a:extLst>
          </p:cNvPr>
          <p:cNvSpPr>
            <a:spLocks noGrp="1"/>
          </p:cNvSpPr>
          <p:nvPr>
            <p:ph type="sldNum" sz="quarter" idx="12"/>
          </p:nvPr>
        </p:nvSpPr>
        <p:spPr/>
        <p:txBody>
          <a:bodyPr/>
          <a:lstStyle/>
          <a:p>
            <a:fld id="{A36854FA-307F-854E-96D4-DE585DB24BD3}" type="slidenum">
              <a:rPr lang="en-GB" noProof="0" smtClean="0"/>
              <a:t>5</a:t>
            </a:fld>
            <a:endParaRPr lang="en-GB" noProof="0"/>
          </a:p>
        </p:txBody>
      </p:sp>
      <p:pic>
        <p:nvPicPr>
          <p:cNvPr id="3" name="Picture 2" descr="http://cdn.worldslargestlesson.globalgoals.org/2015/09/TGG_Icon_Color_15.jpg">
            <a:extLst>
              <a:ext uri="{FF2B5EF4-FFF2-40B4-BE49-F238E27FC236}">
                <a16:creationId xmlns:a16="http://schemas.microsoft.com/office/drawing/2014/main" id="{8053B6D3-4A19-9131-9B9B-F99E96C2279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41964" y="227564"/>
            <a:ext cx="6054436" cy="605443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434E1D0F-89A4-850B-AF00-368DD2D23246}"/>
              </a:ext>
            </a:extLst>
          </p:cNvPr>
          <p:cNvSpPr txBox="1">
            <a:spLocks/>
          </p:cNvSpPr>
          <p:nvPr/>
        </p:nvSpPr>
        <p:spPr>
          <a:xfrm>
            <a:off x="152400" y="869981"/>
            <a:ext cx="2978727" cy="2926164"/>
          </a:xfrm>
          <a:prstGeom prst="rect">
            <a:avLst/>
          </a:prstGeom>
        </p:spPr>
        <p:txBody>
          <a:bodyPr>
            <a:noAutofit/>
          </a:bodyPr>
          <a:lst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a:lstStyle>
          <a:p>
            <a:r>
              <a:rPr lang="en-GB" sz="3200" b="1" dirty="0">
                <a:latin typeface="+mj-lt"/>
              </a:rPr>
              <a:t>Lesson</a:t>
            </a:r>
            <a:r>
              <a:rPr lang="en-GB" sz="3200" b="1" dirty="0">
                <a:solidFill>
                  <a:srgbClr val="00B050"/>
                </a:solidFill>
                <a:latin typeface="+mj-lt"/>
                <a:cs typeface="Arial" panose="020B0604020202020204" pitchFamily="34" charset="0"/>
              </a:rPr>
              <a:t> </a:t>
            </a:r>
            <a:r>
              <a:rPr lang="en-GB" sz="3200" b="1" dirty="0">
                <a:latin typeface="+mj-lt"/>
                <a:cs typeface="Arial" panose="020B0604020202020204" pitchFamily="34" charset="0"/>
              </a:rPr>
              <a:t>5</a:t>
            </a:r>
            <a:br>
              <a:rPr lang="en-GB" b="1" dirty="0">
                <a:latin typeface="+mj-lt"/>
              </a:rPr>
            </a:br>
            <a:r>
              <a:rPr lang="en-GB" dirty="0">
                <a:latin typeface="+mn-lt"/>
              </a:rPr>
              <a:t>Learning About the Past From the Present</a:t>
            </a:r>
          </a:p>
        </p:txBody>
      </p:sp>
    </p:spTree>
    <p:extLst>
      <p:ext uri="{BB962C8B-B14F-4D97-AF65-F5344CB8AC3E}">
        <p14:creationId xmlns:p14="http://schemas.microsoft.com/office/powerpoint/2010/main" val="373380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0A6119-B9CE-ADE5-E435-F44D8208BD00}"/>
              </a:ext>
            </a:extLst>
          </p:cNvPr>
          <p:cNvSpPr>
            <a:spLocks noGrp="1"/>
          </p:cNvSpPr>
          <p:nvPr>
            <p:ph type="sldNum" sz="quarter" idx="12"/>
          </p:nvPr>
        </p:nvSpPr>
        <p:spPr/>
        <p:txBody>
          <a:bodyPr/>
          <a:lstStyle/>
          <a:p>
            <a:fld id="{A36854FA-307F-854E-96D4-DE585DB24BD3}" type="slidenum">
              <a:rPr lang="en-GB" noProof="0" smtClean="0"/>
              <a:t>6</a:t>
            </a:fld>
            <a:endParaRPr lang="en-GB" noProof="0"/>
          </a:p>
        </p:txBody>
      </p:sp>
      <p:sp>
        <p:nvSpPr>
          <p:cNvPr id="3" name="Rectangle 2">
            <a:extLst>
              <a:ext uri="{FF2B5EF4-FFF2-40B4-BE49-F238E27FC236}">
                <a16:creationId xmlns:a16="http://schemas.microsoft.com/office/drawing/2014/main" id="{10D9722B-8890-4D38-D580-0023BDB0A51A}"/>
              </a:ext>
            </a:extLst>
          </p:cNvPr>
          <p:cNvSpPr/>
          <p:nvPr/>
        </p:nvSpPr>
        <p:spPr>
          <a:xfrm>
            <a:off x="343238" y="366165"/>
            <a:ext cx="11256568" cy="5698241"/>
          </a:xfrm>
          <a:prstGeom prst="rect">
            <a:avLst/>
          </a:prstGeom>
          <a:solidFill>
            <a:srgbClr val="0070C0"/>
          </a:solidFill>
          <a:ln w="889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CCA934DF-652D-8299-2581-066F23A05C63}"/>
              </a:ext>
            </a:extLst>
          </p:cNvPr>
          <p:cNvSpPr txBox="1">
            <a:spLocks/>
          </p:cNvSpPr>
          <p:nvPr/>
        </p:nvSpPr>
        <p:spPr>
          <a:xfrm>
            <a:off x="3144985" y="2436168"/>
            <a:ext cx="4835236" cy="1492567"/>
          </a:xfrm>
          <a:prstGeom prst="rect">
            <a:avLst/>
          </a:prstGeom>
        </p:spPr>
        <p:txBody>
          <a:bodyPr>
            <a:noAutofit/>
          </a:bodyPr>
          <a:lst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a:lstStyle>
          <a:p>
            <a:r>
              <a:rPr lang="en-US" sz="4800" dirty="0">
                <a:latin typeface="+mj-lt"/>
                <a:cs typeface="Arial" panose="020B0604020202020204" pitchFamily="34" charset="0"/>
              </a:rPr>
              <a:t>What animals live in your </a:t>
            </a:r>
          </a:p>
          <a:p>
            <a:r>
              <a:rPr lang="en-US" sz="4800" dirty="0">
                <a:latin typeface="+mj-lt"/>
                <a:cs typeface="Arial" panose="020B0604020202020204" pitchFamily="34" charset="0"/>
              </a:rPr>
              <a:t>local area?</a:t>
            </a:r>
            <a:endParaRPr lang="en-GB" sz="4800" dirty="0">
              <a:latin typeface="+mj-lt"/>
              <a:cs typeface="Arial" panose="020B0604020202020204" pitchFamily="34" charset="0"/>
            </a:endParaRPr>
          </a:p>
        </p:txBody>
      </p:sp>
      <p:sp>
        <p:nvSpPr>
          <p:cNvPr id="5" name="Title 1">
            <a:extLst>
              <a:ext uri="{FF2B5EF4-FFF2-40B4-BE49-F238E27FC236}">
                <a16:creationId xmlns:a16="http://schemas.microsoft.com/office/drawing/2014/main" id="{60AD7DC0-35ED-646C-47FD-5D206DAD5CC1}"/>
              </a:ext>
            </a:extLst>
          </p:cNvPr>
          <p:cNvSpPr txBox="1">
            <a:spLocks/>
          </p:cNvSpPr>
          <p:nvPr/>
        </p:nvSpPr>
        <p:spPr>
          <a:xfrm>
            <a:off x="4377143" y="4027488"/>
            <a:ext cx="3064549" cy="6409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chemeClr val="tx2"/>
                </a:solidFill>
                <a:latin typeface="+mn-lt"/>
                <a:cs typeface="Arial" panose="020B0604020202020204" pitchFamily="34" charset="0"/>
              </a:rPr>
              <a:t>Don’t forget to think both </a:t>
            </a:r>
            <a:r>
              <a:rPr lang="en-US" sz="3600" dirty="0">
                <a:solidFill>
                  <a:schemeClr val="tx2"/>
                </a:solidFill>
                <a:latin typeface="+mn-lt"/>
                <a:cs typeface="Arial" panose="020B0604020202020204" pitchFamily="34" charset="0"/>
              </a:rPr>
              <a:t>big</a:t>
            </a:r>
            <a:r>
              <a:rPr lang="en-US" sz="2000" dirty="0">
                <a:solidFill>
                  <a:schemeClr val="tx2"/>
                </a:solidFill>
                <a:latin typeface="+mn-lt"/>
                <a:cs typeface="Arial" panose="020B0604020202020204" pitchFamily="34" charset="0"/>
              </a:rPr>
              <a:t> and </a:t>
            </a:r>
            <a:r>
              <a:rPr lang="en-US" sz="1400" dirty="0">
                <a:solidFill>
                  <a:schemeClr val="tx2"/>
                </a:solidFill>
                <a:latin typeface="+mn-lt"/>
                <a:cs typeface="Arial" panose="020B0604020202020204" pitchFamily="34" charset="0"/>
              </a:rPr>
              <a:t>small</a:t>
            </a:r>
            <a:r>
              <a:rPr lang="en-US" sz="2000" dirty="0">
                <a:solidFill>
                  <a:schemeClr val="tx2"/>
                </a:solidFill>
                <a:latin typeface="+mn-lt"/>
                <a:cs typeface="Arial" panose="020B0604020202020204" pitchFamily="34" charset="0"/>
              </a:rPr>
              <a:t>!</a:t>
            </a:r>
            <a:endParaRPr lang="en-US" sz="2000" b="1" dirty="0">
              <a:solidFill>
                <a:schemeClr val="tx2"/>
              </a:solidFill>
              <a:latin typeface="+mn-lt"/>
              <a:cs typeface="Arial" panose="020B0604020202020204" pitchFamily="34" charset="0"/>
            </a:endParaRPr>
          </a:p>
        </p:txBody>
      </p:sp>
      <p:pic>
        <p:nvPicPr>
          <p:cNvPr id="6" name="Picture 2" descr="blue and black butterfly">
            <a:extLst>
              <a:ext uri="{FF2B5EF4-FFF2-40B4-BE49-F238E27FC236}">
                <a16:creationId xmlns:a16="http://schemas.microsoft.com/office/drawing/2014/main" id="{1669374D-309B-8AF0-BC7F-F176D56A08A2}"/>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26477" y="520071"/>
            <a:ext cx="2134692" cy="165770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man standing near flying bird">
            <a:extLst>
              <a:ext uri="{FF2B5EF4-FFF2-40B4-BE49-F238E27FC236}">
                <a16:creationId xmlns:a16="http://schemas.microsoft.com/office/drawing/2014/main" id="{A271A7D6-634B-3017-C4D4-FC456F601D98}"/>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8387540" y="2011519"/>
            <a:ext cx="3064760" cy="238054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brown fox walking on dried leaves">
            <a:extLst>
              <a:ext uri="{FF2B5EF4-FFF2-40B4-BE49-F238E27FC236}">
                <a16:creationId xmlns:a16="http://schemas.microsoft.com/office/drawing/2014/main" id="{20769C4D-5B66-A8A8-3AF7-2254E218ACF7}"/>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431295" y="544767"/>
            <a:ext cx="2664705" cy="167008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loseup photography of brown spider">
            <a:extLst>
              <a:ext uri="{FF2B5EF4-FFF2-40B4-BE49-F238E27FC236}">
                <a16:creationId xmlns:a16="http://schemas.microsoft.com/office/drawing/2014/main" id="{B931747B-94EC-0200-C208-DEE8171F09E6}"/>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6793880" y="552298"/>
            <a:ext cx="1372236" cy="157681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4" descr="primate on white metal grille during daytime">
            <a:extLst>
              <a:ext uri="{FF2B5EF4-FFF2-40B4-BE49-F238E27FC236}">
                <a16:creationId xmlns:a16="http://schemas.microsoft.com/office/drawing/2014/main" id="{D56B8BFA-2482-5C02-0DC3-9CB9717429F7}"/>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549743" y="2262812"/>
            <a:ext cx="2110924" cy="181699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 descr="brown snail on rock">
            <a:extLst>
              <a:ext uri="{FF2B5EF4-FFF2-40B4-BE49-F238E27FC236}">
                <a16:creationId xmlns:a16="http://schemas.microsoft.com/office/drawing/2014/main" id="{41B33A31-580E-0954-038C-CB10EAE1B121}"/>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8411124" y="544767"/>
            <a:ext cx="2966374" cy="137494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8" descr="shallow focus photography of pigeon">
            <a:extLst>
              <a:ext uri="{FF2B5EF4-FFF2-40B4-BE49-F238E27FC236}">
                <a16:creationId xmlns:a16="http://schemas.microsoft.com/office/drawing/2014/main" id="{B217D5E1-7890-E7AD-AB56-ECB092D971CC}"/>
              </a:ext>
            </a:extLst>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1593823" y="4158146"/>
            <a:ext cx="1735565" cy="184059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0" descr="brown and black caterpillar on gray ground in close up photography during daytime">
            <a:extLst>
              <a:ext uri="{FF2B5EF4-FFF2-40B4-BE49-F238E27FC236}">
                <a16:creationId xmlns:a16="http://schemas.microsoft.com/office/drawing/2014/main" id="{FF286BE7-5B1E-1370-A5B6-6BB0EBB19D5E}"/>
              </a:ext>
            </a:extLs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4135163" y="4808776"/>
            <a:ext cx="3437675" cy="103571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6" descr="bee over yellow flower">
            <a:extLst>
              <a:ext uri="{FF2B5EF4-FFF2-40B4-BE49-F238E27FC236}">
                <a16:creationId xmlns:a16="http://schemas.microsoft.com/office/drawing/2014/main" id="{F5EBD6C7-64F3-22B0-A124-90A161C51331}"/>
              </a:ext>
            </a:extLst>
          </p:cNvPr>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9289314" y="4519658"/>
            <a:ext cx="1990657" cy="1411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0314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1F8AC0-A3A7-F13F-0892-617E6ABB1109}"/>
              </a:ext>
            </a:extLst>
          </p:cNvPr>
          <p:cNvSpPr>
            <a:spLocks noGrp="1"/>
          </p:cNvSpPr>
          <p:nvPr>
            <p:ph type="sldNum" sz="quarter" idx="12"/>
          </p:nvPr>
        </p:nvSpPr>
        <p:spPr/>
        <p:txBody>
          <a:bodyPr/>
          <a:lstStyle/>
          <a:p>
            <a:fld id="{A36854FA-307F-854E-96D4-DE585DB24BD3}" type="slidenum">
              <a:rPr lang="en-GB" noProof="0" smtClean="0"/>
              <a:t>7</a:t>
            </a:fld>
            <a:endParaRPr lang="en-GB" noProof="0"/>
          </a:p>
        </p:txBody>
      </p:sp>
      <p:sp>
        <p:nvSpPr>
          <p:cNvPr id="3" name="Rectangle 2">
            <a:extLst>
              <a:ext uri="{FF2B5EF4-FFF2-40B4-BE49-F238E27FC236}">
                <a16:creationId xmlns:a16="http://schemas.microsoft.com/office/drawing/2014/main" id="{4917433D-CB8F-2982-2567-A7A7E5CAF489}"/>
              </a:ext>
            </a:extLst>
          </p:cNvPr>
          <p:cNvSpPr/>
          <p:nvPr/>
        </p:nvSpPr>
        <p:spPr>
          <a:xfrm>
            <a:off x="4511668" y="623054"/>
            <a:ext cx="3718248" cy="1124051"/>
          </a:xfrm>
          <a:prstGeom prst="rect">
            <a:avLst/>
          </a:prstGeom>
          <a:solidFill>
            <a:srgbClr val="C00000"/>
          </a:solidFill>
          <a:ln w="920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56BF17B0-1EDA-3F5C-8A9C-05D6BE45F24E}"/>
              </a:ext>
            </a:extLst>
          </p:cNvPr>
          <p:cNvSpPr/>
          <p:nvPr/>
        </p:nvSpPr>
        <p:spPr>
          <a:xfrm>
            <a:off x="4319940" y="479792"/>
            <a:ext cx="4087234" cy="1458589"/>
          </a:xfrm>
          <a:prstGeom prst="rect">
            <a:avLst/>
          </a:prstGeom>
          <a:noFill/>
          <a:ln w="920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ed Rectangle 3">
            <a:extLst>
              <a:ext uri="{FF2B5EF4-FFF2-40B4-BE49-F238E27FC236}">
                <a16:creationId xmlns:a16="http://schemas.microsoft.com/office/drawing/2014/main" id="{94C65F54-BF89-0F71-311E-26323AD3E9CA}"/>
              </a:ext>
            </a:extLst>
          </p:cNvPr>
          <p:cNvSpPr/>
          <p:nvPr/>
        </p:nvSpPr>
        <p:spPr>
          <a:xfrm>
            <a:off x="1297860" y="2422070"/>
            <a:ext cx="3931124" cy="791944"/>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Invasive Species</a:t>
            </a:r>
          </a:p>
        </p:txBody>
      </p:sp>
      <p:sp>
        <p:nvSpPr>
          <p:cNvPr id="6" name="Rounded Rectangle 5">
            <a:extLst>
              <a:ext uri="{FF2B5EF4-FFF2-40B4-BE49-F238E27FC236}">
                <a16:creationId xmlns:a16="http://schemas.microsoft.com/office/drawing/2014/main" id="{D7D7A25D-7DEA-1AFC-0957-C8EB0BD2CE4B}"/>
              </a:ext>
            </a:extLst>
          </p:cNvPr>
          <p:cNvSpPr/>
          <p:nvPr/>
        </p:nvSpPr>
        <p:spPr>
          <a:xfrm>
            <a:off x="1297860" y="3660605"/>
            <a:ext cx="3931124" cy="791944"/>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Litter</a:t>
            </a:r>
          </a:p>
        </p:txBody>
      </p:sp>
      <p:sp>
        <p:nvSpPr>
          <p:cNvPr id="7" name="Rounded Rectangle 6">
            <a:extLst>
              <a:ext uri="{FF2B5EF4-FFF2-40B4-BE49-F238E27FC236}">
                <a16:creationId xmlns:a16="http://schemas.microsoft.com/office/drawing/2014/main" id="{19B02CDB-46A7-F6FF-58F6-5195491BF518}"/>
              </a:ext>
            </a:extLst>
          </p:cNvPr>
          <p:cNvSpPr/>
          <p:nvPr/>
        </p:nvSpPr>
        <p:spPr>
          <a:xfrm>
            <a:off x="7203916" y="2380506"/>
            <a:ext cx="3931124" cy="791944"/>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Habitat Loss</a:t>
            </a:r>
          </a:p>
        </p:txBody>
      </p:sp>
      <p:sp>
        <p:nvSpPr>
          <p:cNvPr id="8" name="Rounded Rectangle 7">
            <a:extLst>
              <a:ext uri="{FF2B5EF4-FFF2-40B4-BE49-F238E27FC236}">
                <a16:creationId xmlns:a16="http://schemas.microsoft.com/office/drawing/2014/main" id="{FD15CE8F-BD94-AA49-4A3A-19A764AACEE8}"/>
              </a:ext>
            </a:extLst>
          </p:cNvPr>
          <p:cNvSpPr/>
          <p:nvPr/>
        </p:nvSpPr>
        <p:spPr>
          <a:xfrm>
            <a:off x="7262464" y="3660605"/>
            <a:ext cx="3931124" cy="791944"/>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Climate Change</a:t>
            </a:r>
          </a:p>
        </p:txBody>
      </p:sp>
      <p:sp>
        <p:nvSpPr>
          <p:cNvPr id="9" name="Rounded Rectangle 8">
            <a:extLst>
              <a:ext uri="{FF2B5EF4-FFF2-40B4-BE49-F238E27FC236}">
                <a16:creationId xmlns:a16="http://schemas.microsoft.com/office/drawing/2014/main" id="{8D8EE3EB-6B86-FB28-8E63-B38F18FB821A}"/>
              </a:ext>
            </a:extLst>
          </p:cNvPr>
          <p:cNvSpPr/>
          <p:nvPr/>
        </p:nvSpPr>
        <p:spPr>
          <a:xfrm>
            <a:off x="1297860" y="4899140"/>
            <a:ext cx="3931124" cy="791944"/>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Hunting</a:t>
            </a:r>
          </a:p>
        </p:txBody>
      </p:sp>
      <p:sp>
        <p:nvSpPr>
          <p:cNvPr id="10" name="Rounded Rectangle 9">
            <a:extLst>
              <a:ext uri="{FF2B5EF4-FFF2-40B4-BE49-F238E27FC236}">
                <a16:creationId xmlns:a16="http://schemas.microsoft.com/office/drawing/2014/main" id="{85D66715-EED0-D750-209A-E2A043310072}"/>
              </a:ext>
            </a:extLst>
          </p:cNvPr>
          <p:cNvSpPr/>
          <p:nvPr/>
        </p:nvSpPr>
        <p:spPr>
          <a:xfrm>
            <a:off x="7262464" y="4868302"/>
            <a:ext cx="3931124" cy="791944"/>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Pollution</a:t>
            </a:r>
          </a:p>
        </p:txBody>
      </p:sp>
      <p:sp>
        <p:nvSpPr>
          <p:cNvPr id="11" name="Rectangle 10">
            <a:extLst>
              <a:ext uri="{FF2B5EF4-FFF2-40B4-BE49-F238E27FC236}">
                <a16:creationId xmlns:a16="http://schemas.microsoft.com/office/drawing/2014/main" id="{8D62A9E9-C168-2E73-B920-60BB1D835807}"/>
              </a:ext>
            </a:extLst>
          </p:cNvPr>
          <p:cNvSpPr/>
          <p:nvPr/>
        </p:nvSpPr>
        <p:spPr>
          <a:xfrm>
            <a:off x="428820" y="247503"/>
            <a:ext cx="11412564" cy="5903909"/>
          </a:xfrm>
          <a:prstGeom prst="rect">
            <a:avLst/>
          </a:prstGeom>
          <a:noFill/>
          <a:ln w="920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le 1">
            <a:extLst>
              <a:ext uri="{FF2B5EF4-FFF2-40B4-BE49-F238E27FC236}">
                <a16:creationId xmlns:a16="http://schemas.microsoft.com/office/drawing/2014/main" id="{30823D56-70DC-223C-58C4-EE0A272E1E58}"/>
              </a:ext>
            </a:extLst>
          </p:cNvPr>
          <p:cNvSpPr txBox="1">
            <a:spLocks/>
          </p:cNvSpPr>
          <p:nvPr/>
        </p:nvSpPr>
        <p:spPr>
          <a:xfrm>
            <a:off x="4569827" y="968832"/>
            <a:ext cx="4702761" cy="1003200"/>
          </a:xfrm>
          <a:prstGeom prst="rect">
            <a:avLst/>
          </a:prstGeom>
        </p:spPr>
        <p:txBody>
          <a:bodyPr>
            <a:noAutofit/>
          </a:bodyPr>
          <a:lst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a:lstStyle>
          <a:p>
            <a:r>
              <a:rPr lang="en-GB" sz="7200" dirty="0">
                <a:solidFill>
                  <a:schemeClr val="bg1"/>
                </a:solidFill>
                <a:latin typeface="Corbel" panose="020B0503020204020204" pitchFamily="34" charset="0"/>
                <a:cs typeface="Arial" panose="020B0604020202020204" pitchFamily="34" charset="0"/>
              </a:rPr>
              <a:t>Dangers</a:t>
            </a:r>
          </a:p>
        </p:txBody>
      </p:sp>
      <p:pic>
        <p:nvPicPr>
          <p:cNvPr id="13" name="Picture 6" descr="Warning Sign, Exclamation Mark In Red Triangle, Alert">
            <a:extLst>
              <a:ext uri="{FF2B5EF4-FFF2-40B4-BE49-F238E27FC236}">
                <a16:creationId xmlns:a16="http://schemas.microsoft.com/office/drawing/2014/main" id="{B4BDC7E7-B4C7-5CD1-00F2-3D39B223C5E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68084" y="3482630"/>
            <a:ext cx="1329493" cy="1106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9901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9F6FB0-84BD-895D-D6B4-E4E8E3211EEB}"/>
              </a:ext>
            </a:extLst>
          </p:cNvPr>
          <p:cNvSpPr>
            <a:spLocks noGrp="1"/>
          </p:cNvSpPr>
          <p:nvPr>
            <p:ph type="sldNum" sz="quarter" idx="12"/>
          </p:nvPr>
        </p:nvSpPr>
        <p:spPr/>
        <p:txBody>
          <a:bodyPr/>
          <a:lstStyle/>
          <a:p>
            <a:fld id="{A36854FA-307F-854E-96D4-DE585DB24BD3}" type="slidenum">
              <a:rPr lang="en-GB" noProof="0" smtClean="0"/>
              <a:t>8</a:t>
            </a:fld>
            <a:endParaRPr lang="en-GB" noProof="0"/>
          </a:p>
        </p:txBody>
      </p:sp>
      <p:sp>
        <p:nvSpPr>
          <p:cNvPr id="3" name="Title 1">
            <a:extLst>
              <a:ext uri="{FF2B5EF4-FFF2-40B4-BE49-F238E27FC236}">
                <a16:creationId xmlns:a16="http://schemas.microsoft.com/office/drawing/2014/main" id="{43A342F8-16F7-F6C7-5B67-3FEAC55AC6A1}"/>
              </a:ext>
            </a:extLst>
          </p:cNvPr>
          <p:cNvSpPr txBox="1">
            <a:spLocks/>
          </p:cNvSpPr>
          <p:nvPr/>
        </p:nvSpPr>
        <p:spPr>
          <a:xfrm>
            <a:off x="3402355" y="286480"/>
            <a:ext cx="7530436" cy="776334"/>
          </a:xfrm>
          <a:prstGeom prst="rect">
            <a:avLst/>
          </a:prstGeom>
        </p:spPr>
        <p:txBody>
          <a:bodyPr>
            <a:noAutofit/>
          </a:bodyPr>
          <a:lst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a:lstStyle>
          <a:p>
            <a:r>
              <a:rPr lang="en-US" sz="4800" dirty="0">
                <a:solidFill>
                  <a:srgbClr val="FF0000"/>
                </a:solidFill>
                <a:latin typeface="+mj-lt"/>
                <a:cs typeface="Arial" panose="020B0604020202020204" pitchFamily="34" charset="0"/>
              </a:rPr>
              <a:t>IUCN Red List</a:t>
            </a:r>
            <a:endParaRPr lang="en-GB" sz="4800" dirty="0">
              <a:solidFill>
                <a:srgbClr val="FF0000"/>
              </a:solidFill>
              <a:latin typeface="+mj-lt"/>
              <a:cs typeface="Arial" panose="020B0604020202020204" pitchFamily="34" charset="0"/>
            </a:endParaRPr>
          </a:p>
        </p:txBody>
      </p:sp>
      <p:sp>
        <p:nvSpPr>
          <p:cNvPr id="4" name="Title 1">
            <a:extLst>
              <a:ext uri="{FF2B5EF4-FFF2-40B4-BE49-F238E27FC236}">
                <a16:creationId xmlns:a16="http://schemas.microsoft.com/office/drawing/2014/main" id="{778EDDE1-A8C0-5CC1-B84A-81517238D629}"/>
              </a:ext>
            </a:extLst>
          </p:cNvPr>
          <p:cNvSpPr txBox="1">
            <a:spLocks/>
          </p:cNvSpPr>
          <p:nvPr/>
        </p:nvSpPr>
        <p:spPr>
          <a:xfrm>
            <a:off x="263140" y="896339"/>
            <a:ext cx="11151115" cy="3818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dirty="0">
                <a:solidFill>
                  <a:schemeClr val="tx2"/>
                </a:solidFill>
                <a:latin typeface="+mn-lt"/>
                <a:cs typeface="Arial" panose="020B0604020202020204" pitchFamily="34" charset="0"/>
              </a:rPr>
              <a:t>The IUCN (International Union for Conservation of Nature) Red List shows the conservation status of plant and animal species around the world. </a:t>
            </a:r>
            <a:endParaRPr lang="en-US" sz="1800" b="1" dirty="0">
              <a:solidFill>
                <a:schemeClr val="tx2"/>
              </a:solidFill>
              <a:latin typeface="+mn-lt"/>
              <a:cs typeface="Arial" panose="020B0604020202020204" pitchFamily="34" charset="0"/>
            </a:endParaRPr>
          </a:p>
        </p:txBody>
      </p:sp>
      <p:sp>
        <p:nvSpPr>
          <p:cNvPr id="5" name="Title 1">
            <a:extLst>
              <a:ext uri="{FF2B5EF4-FFF2-40B4-BE49-F238E27FC236}">
                <a16:creationId xmlns:a16="http://schemas.microsoft.com/office/drawing/2014/main" id="{EE62C004-D7B5-CE0D-78A6-32558420F58C}"/>
              </a:ext>
            </a:extLst>
          </p:cNvPr>
          <p:cNvSpPr txBox="1">
            <a:spLocks/>
          </p:cNvSpPr>
          <p:nvPr/>
        </p:nvSpPr>
        <p:spPr>
          <a:xfrm>
            <a:off x="5409508" y="4918204"/>
            <a:ext cx="3516131" cy="13514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dirty="0">
                <a:solidFill>
                  <a:schemeClr val="tx2"/>
                </a:solidFill>
                <a:latin typeface="+mn-lt"/>
                <a:cs typeface="Arial" panose="020B0604020202020204" pitchFamily="34" charset="0"/>
              </a:rPr>
              <a:t>You can use the search bar on their website to find the conservation status of animals and plants in your local area and around the world:</a:t>
            </a:r>
          </a:p>
          <a:p>
            <a:pPr algn="ctr"/>
            <a:r>
              <a:rPr lang="en-GB" sz="2000" dirty="0">
                <a:hlinkClick r:id="rId3"/>
              </a:rPr>
              <a:t>https://www.iucnredlist.org/</a:t>
            </a:r>
            <a:endParaRPr lang="en-US" sz="2000" b="1" dirty="0">
              <a:solidFill>
                <a:srgbClr val="00B050"/>
              </a:solidFill>
              <a:latin typeface="Corbel" panose="020B0503020204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CD267C02-8D8E-9CC9-E7AA-3FC5A9D734F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24708" y="4768049"/>
            <a:ext cx="4527931" cy="1316316"/>
          </a:xfrm>
          <a:prstGeom prst="rect">
            <a:avLst/>
          </a:prstGeom>
        </p:spPr>
      </p:pic>
      <p:pic>
        <p:nvPicPr>
          <p:cNvPr id="7" name="Picture 2" descr="Graphic diagram for the IUCN Red List categories">
            <a:extLst>
              <a:ext uri="{FF2B5EF4-FFF2-40B4-BE49-F238E27FC236}">
                <a16:creationId xmlns:a16="http://schemas.microsoft.com/office/drawing/2014/main" id="{64A91A20-6CA6-0E5F-4DE4-C2753D135F5D}"/>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29933" y="1381791"/>
            <a:ext cx="10784321" cy="1864519"/>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F83C7060-2FC9-E655-A99F-1F4DC0941C9B}"/>
              </a:ext>
            </a:extLst>
          </p:cNvPr>
          <p:cNvSpPr txBox="1">
            <a:spLocks/>
          </p:cNvSpPr>
          <p:nvPr/>
        </p:nvSpPr>
        <p:spPr>
          <a:xfrm>
            <a:off x="1184369" y="3511674"/>
            <a:ext cx="942405" cy="2074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dirty="0">
                <a:solidFill>
                  <a:schemeClr val="tx2"/>
                </a:solidFill>
                <a:latin typeface="+mn-lt"/>
                <a:cs typeface="Arial" panose="020B0604020202020204" pitchFamily="34" charset="0"/>
              </a:rPr>
              <a:t>Extinct</a:t>
            </a:r>
            <a:endParaRPr lang="en-US" sz="1800" b="1" dirty="0">
              <a:solidFill>
                <a:schemeClr val="tx2"/>
              </a:solidFill>
              <a:latin typeface="+mn-lt"/>
              <a:cs typeface="Arial" panose="020B0604020202020204" pitchFamily="34" charset="0"/>
            </a:endParaRPr>
          </a:p>
        </p:txBody>
      </p:sp>
      <p:sp>
        <p:nvSpPr>
          <p:cNvPr id="9" name="Title 1">
            <a:extLst>
              <a:ext uri="{FF2B5EF4-FFF2-40B4-BE49-F238E27FC236}">
                <a16:creationId xmlns:a16="http://schemas.microsoft.com/office/drawing/2014/main" id="{4C33ADC7-7EEF-CA2A-3D1B-FD5EFB2BDA67}"/>
              </a:ext>
            </a:extLst>
          </p:cNvPr>
          <p:cNvSpPr txBox="1">
            <a:spLocks/>
          </p:cNvSpPr>
          <p:nvPr/>
        </p:nvSpPr>
        <p:spPr>
          <a:xfrm>
            <a:off x="2666820" y="3516951"/>
            <a:ext cx="942405" cy="5614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dirty="0">
                <a:solidFill>
                  <a:schemeClr val="tx2"/>
                </a:solidFill>
                <a:latin typeface="+mn-lt"/>
                <a:cs typeface="Arial" panose="020B0604020202020204" pitchFamily="34" charset="0"/>
              </a:rPr>
              <a:t>Extinct</a:t>
            </a:r>
            <a:r>
              <a:rPr lang="en-US" sz="2000" dirty="0">
                <a:solidFill>
                  <a:srgbClr val="00B050"/>
                </a:solidFill>
                <a:latin typeface="Corbel" panose="020B0503020204020204" pitchFamily="34" charset="0"/>
                <a:cs typeface="Arial" panose="020B0604020202020204" pitchFamily="34" charset="0"/>
              </a:rPr>
              <a:t> </a:t>
            </a:r>
            <a:r>
              <a:rPr lang="en-US" sz="1800" dirty="0">
                <a:solidFill>
                  <a:schemeClr val="tx2"/>
                </a:solidFill>
                <a:latin typeface="+mn-lt"/>
                <a:cs typeface="Arial" panose="020B0604020202020204" pitchFamily="34" charset="0"/>
              </a:rPr>
              <a:t>in</a:t>
            </a:r>
            <a:r>
              <a:rPr lang="en-US" sz="2000" dirty="0">
                <a:solidFill>
                  <a:srgbClr val="00B050"/>
                </a:solidFill>
                <a:latin typeface="Corbel" panose="020B0503020204020204" pitchFamily="34" charset="0"/>
                <a:cs typeface="Arial" panose="020B0604020202020204" pitchFamily="34" charset="0"/>
              </a:rPr>
              <a:t> </a:t>
            </a:r>
            <a:r>
              <a:rPr lang="en-US" sz="1800" dirty="0">
                <a:solidFill>
                  <a:schemeClr val="tx2"/>
                </a:solidFill>
                <a:latin typeface="+mn-lt"/>
                <a:cs typeface="Arial" panose="020B0604020202020204" pitchFamily="34" charset="0"/>
              </a:rPr>
              <a:t>the</a:t>
            </a:r>
            <a:r>
              <a:rPr lang="en-US" sz="2000" dirty="0">
                <a:solidFill>
                  <a:srgbClr val="00B050"/>
                </a:solidFill>
                <a:latin typeface="Corbel" panose="020B0503020204020204" pitchFamily="34" charset="0"/>
                <a:cs typeface="Arial" panose="020B0604020202020204" pitchFamily="34" charset="0"/>
              </a:rPr>
              <a:t> </a:t>
            </a:r>
            <a:r>
              <a:rPr lang="en-US" sz="1800" dirty="0">
                <a:solidFill>
                  <a:schemeClr val="tx2"/>
                </a:solidFill>
                <a:latin typeface="+mn-lt"/>
                <a:cs typeface="Arial" panose="020B0604020202020204" pitchFamily="34" charset="0"/>
              </a:rPr>
              <a:t>wild</a:t>
            </a:r>
          </a:p>
        </p:txBody>
      </p:sp>
      <p:sp>
        <p:nvSpPr>
          <p:cNvPr id="10" name="Title 1">
            <a:extLst>
              <a:ext uri="{FF2B5EF4-FFF2-40B4-BE49-F238E27FC236}">
                <a16:creationId xmlns:a16="http://schemas.microsoft.com/office/drawing/2014/main" id="{AC395006-5B61-F516-C560-F775A41882E9}"/>
              </a:ext>
            </a:extLst>
          </p:cNvPr>
          <p:cNvSpPr txBox="1">
            <a:spLocks/>
          </p:cNvSpPr>
          <p:nvPr/>
        </p:nvSpPr>
        <p:spPr>
          <a:xfrm>
            <a:off x="3788430" y="3471734"/>
            <a:ext cx="1531497" cy="5614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dirty="0">
                <a:solidFill>
                  <a:schemeClr val="tx2"/>
                </a:solidFill>
                <a:latin typeface="+mn-lt"/>
                <a:cs typeface="Arial" panose="020B0604020202020204" pitchFamily="34" charset="0"/>
              </a:rPr>
              <a:t>Critically</a:t>
            </a:r>
            <a:r>
              <a:rPr lang="en-US" sz="2000" dirty="0">
                <a:solidFill>
                  <a:srgbClr val="00B050"/>
                </a:solidFill>
                <a:latin typeface="Corbel" panose="020B0503020204020204" pitchFamily="34" charset="0"/>
                <a:cs typeface="Arial" panose="020B0604020202020204" pitchFamily="34" charset="0"/>
              </a:rPr>
              <a:t> </a:t>
            </a:r>
            <a:r>
              <a:rPr lang="en-US" sz="1800" dirty="0">
                <a:solidFill>
                  <a:schemeClr val="tx2"/>
                </a:solidFill>
                <a:latin typeface="+mn-lt"/>
                <a:cs typeface="Arial" panose="020B0604020202020204" pitchFamily="34" charset="0"/>
              </a:rPr>
              <a:t>Endangered</a:t>
            </a:r>
          </a:p>
        </p:txBody>
      </p:sp>
      <p:sp>
        <p:nvSpPr>
          <p:cNvPr id="11" name="Title 1">
            <a:extLst>
              <a:ext uri="{FF2B5EF4-FFF2-40B4-BE49-F238E27FC236}">
                <a16:creationId xmlns:a16="http://schemas.microsoft.com/office/drawing/2014/main" id="{9917FC8B-0993-FF52-67AA-704041717B7D}"/>
              </a:ext>
            </a:extLst>
          </p:cNvPr>
          <p:cNvSpPr txBox="1">
            <a:spLocks/>
          </p:cNvSpPr>
          <p:nvPr/>
        </p:nvSpPr>
        <p:spPr>
          <a:xfrm>
            <a:off x="5285171" y="3565521"/>
            <a:ext cx="1531497" cy="23330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dirty="0">
                <a:solidFill>
                  <a:schemeClr val="tx2"/>
                </a:solidFill>
                <a:latin typeface="+mn-lt"/>
                <a:cs typeface="Arial" panose="020B0604020202020204" pitchFamily="34" charset="0"/>
              </a:rPr>
              <a:t>Endangered</a:t>
            </a:r>
          </a:p>
        </p:txBody>
      </p:sp>
      <p:sp>
        <p:nvSpPr>
          <p:cNvPr id="12" name="Title 1">
            <a:extLst>
              <a:ext uri="{FF2B5EF4-FFF2-40B4-BE49-F238E27FC236}">
                <a16:creationId xmlns:a16="http://schemas.microsoft.com/office/drawing/2014/main" id="{9C4771D9-B41C-EA1E-6AF5-81A841635C36}"/>
              </a:ext>
            </a:extLst>
          </p:cNvPr>
          <p:cNvSpPr txBox="1">
            <a:spLocks/>
          </p:cNvSpPr>
          <p:nvPr/>
        </p:nvSpPr>
        <p:spPr>
          <a:xfrm>
            <a:off x="6837135" y="3549810"/>
            <a:ext cx="1414031" cy="2347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dirty="0">
                <a:solidFill>
                  <a:schemeClr val="tx2"/>
                </a:solidFill>
                <a:latin typeface="+mn-lt"/>
                <a:cs typeface="Arial" panose="020B0604020202020204" pitchFamily="34" charset="0"/>
              </a:rPr>
              <a:t>Vulnerable</a:t>
            </a:r>
          </a:p>
        </p:txBody>
      </p:sp>
      <p:sp>
        <p:nvSpPr>
          <p:cNvPr id="13" name="Title 1">
            <a:extLst>
              <a:ext uri="{FF2B5EF4-FFF2-40B4-BE49-F238E27FC236}">
                <a16:creationId xmlns:a16="http://schemas.microsoft.com/office/drawing/2014/main" id="{B9C24441-622D-A918-4524-BCDC6F114FE0}"/>
              </a:ext>
            </a:extLst>
          </p:cNvPr>
          <p:cNvSpPr txBox="1">
            <a:spLocks/>
          </p:cNvSpPr>
          <p:nvPr/>
        </p:nvSpPr>
        <p:spPr>
          <a:xfrm>
            <a:off x="8333876" y="3400297"/>
            <a:ext cx="1434497" cy="5614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dirty="0">
                <a:solidFill>
                  <a:schemeClr val="tx2"/>
                </a:solidFill>
                <a:latin typeface="+mn-lt"/>
                <a:cs typeface="Arial" panose="020B0604020202020204" pitchFamily="34" charset="0"/>
              </a:rPr>
              <a:t>Near</a:t>
            </a:r>
            <a:r>
              <a:rPr lang="en-US" sz="2000" dirty="0">
                <a:solidFill>
                  <a:srgbClr val="00B050"/>
                </a:solidFill>
                <a:latin typeface="Corbel" panose="020B0503020204020204" pitchFamily="34" charset="0"/>
                <a:cs typeface="Arial" panose="020B0604020202020204" pitchFamily="34" charset="0"/>
              </a:rPr>
              <a:t> </a:t>
            </a:r>
            <a:r>
              <a:rPr lang="en-US" sz="1800" dirty="0">
                <a:solidFill>
                  <a:schemeClr val="tx2"/>
                </a:solidFill>
                <a:latin typeface="+mn-lt"/>
                <a:cs typeface="Arial" panose="020B0604020202020204" pitchFamily="34" charset="0"/>
              </a:rPr>
              <a:t>Threatened</a:t>
            </a:r>
          </a:p>
        </p:txBody>
      </p:sp>
      <p:sp>
        <p:nvSpPr>
          <p:cNvPr id="14" name="Title 1">
            <a:extLst>
              <a:ext uri="{FF2B5EF4-FFF2-40B4-BE49-F238E27FC236}">
                <a16:creationId xmlns:a16="http://schemas.microsoft.com/office/drawing/2014/main" id="{16336419-5CD7-427E-704D-A154FAD3D346}"/>
              </a:ext>
            </a:extLst>
          </p:cNvPr>
          <p:cNvSpPr txBox="1">
            <a:spLocks/>
          </p:cNvSpPr>
          <p:nvPr/>
        </p:nvSpPr>
        <p:spPr>
          <a:xfrm>
            <a:off x="9637166" y="3343597"/>
            <a:ext cx="1531497" cy="5614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dirty="0">
                <a:solidFill>
                  <a:schemeClr val="tx2"/>
                </a:solidFill>
                <a:latin typeface="+mn-lt"/>
                <a:cs typeface="Arial" panose="020B0604020202020204" pitchFamily="34" charset="0"/>
              </a:rPr>
              <a:t>Least</a:t>
            </a:r>
            <a:r>
              <a:rPr lang="en-US" sz="2000" dirty="0">
                <a:solidFill>
                  <a:srgbClr val="00B050"/>
                </a:solidFill>
                <a:latin typeface="Corbel" panose="020B0503020204020204" pitchFamily="34" charset="0"/>
                <a:cs typeface="Arial" panose="020B0604020202020204" pitchFamily="34" charset="0"/>
              </a:rPr>
              <a:t> </a:t>
            </a:r>
            <a:r>
              <a:rPr lang="en-US" sz="1800" dirty="0">
                <a:solidFill>
                  <a:schemeClr val="tx2"/>
                </a:solidFill>
                <a:latin typeface="+mn-lt"/>
                <a:cs typeface="Arial" panose="020B0604020202020204" pitchFamily="34" charset="0"/>
              </a:rPr>
              <a:t>Concern</a:t>
            </a:r>
          </a:p>
        </p:txBody>
      </p:sp>
      <p:pic>
        <p:nvPicPr>
          <p:cNvPr id="15" name="Picture 14">
            <a:extLst>
              <a:ext uri="{FF2B5EF4-FFF2-40B4-BE49-F238E27FC236}">
                <a16:creationId xmlns:a16="http://schemas.microsoft.com/office/drawing/2014/main" id="{3DA92C0F-5F38-8019-70ED-6ACEFEF1521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582508" y="4027640"/>
            <a:ext cx="1858629" cy="2421334"/>
          </a:xfrm>
          <a:prstGeom prst="rect">
            <a:avLst/>
          </a:prstGeom>
        </p:spPr>
      </p:pic>
      <p:sp>
        <p:nvSpPr>
          <p:cNvPr id="16" name="Right Arrow 4">
            <a:extLst>
              <a:ext uri="{FF2B5EF4-FFF2-40B4-BE49-F238E27FC236}">
                <a16:creationId xmlns:a16="http://schemas.microsoft.com/office/drawing/2014/main" id="{80E35357-80F6-7F2F-0F82-D69F79C18168}"/>
              </a:ext>
            </a:extLst>
          </p:cNvPr>
          <p:cNvSpPr/>
          <p:nvPr/>
        </p:nvSpPr>
        <p:spPr>
          <a:xfrm>
            <a:off x="5023914" y="5459383"/>
            <a:ext cx="353402" cy="22374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ight Arrow 20">
            <a:extLst>
              <a:ext uri="{FF2B5EF4-FFF2-40B4-BE49-F238E27FC236}">
                <a16:creationId xmlns:a16="http://schemas.microsoft.com/office/drawing/2014/main" id="{98EF4081-75FE-5F0C-75E2-5DCE084C1B48}"/>
              </a:ext>
            </a:extLst>
          </p:cNvPr>
          <p:cNvSpPr/>
          <p:nvPr/>
        </p:nvSpPr>
        <p:spPr>
          <a:xfrm>
            <a:off x="9064536" y="5374935"/>
            <a:ext cx="353402" cy="22374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26380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AE5B56-9242-BE0C-37CC-83CD3277DE27}"/>
              </a:ext>
            </a:extLst>
          </p:cNvPr>
          <p:cNvSpPr>
            <a:spLocks noGrp="1"/>
          </p:cNvSpPr>
          <p:nvPr>
            <p:ph type="sldNum" sz="quarter" idx="12"/>
          </p:nvPr>
        </p:nvSpPr>
        <p:spPr/>
        <p:txBody>
          <a:bodyPr/>
          <a:lstStyle/>
          <a:p>
            <a:fld id="{A36854FA-307F-854E-96D4-DE585DB24BD3}" type="slidenum">
              <a:rPr lang="en-GB" noProof="0" smtClean="0"/>
              <a:t>9</a:t>
            </a:fld>
            <a:endParaRPr lang="en-GB" noProof="0"/>
          </a:p>
        </p:txBody>
      </p:sp>
      <p:sp>
        <p:nvSpPr>
          <p:cNvPr id="3" name="Title 1">
            <a:extLst>
              <a:ext uri="{FF2B5EF4-FFF2-40B4-BE49-F238E27FC236}">
                <a16:creationId xmlns:a16="http://schemas.microsoft.com/office/drawing/2014/main" id="{D1A1EC4C-044D-04B4-AE18-85F611EE115E}"/>
              </a:ext>
            </a:extLst>
          </p:cNvPr>
          <p:cNvSpPr txBox="1">
            <a:spLocks/>
          </p:cNvSpPr>
          <p:nvPr/>
        </p:nvSpPr>
        <p:spPr>
          <a:xfrm>
            <a:off x="2853142" y="243474"/>
            <a:ext cx="6485716" cy="725381"/>
          </a:xfrm>
          <a:prstGeom prst="rect">
            <a:avLst/>
          </a:prstGeom>
        </p:spPr>
        <p:txBody>
          <a:bodyPr>
            <a:noAutofit/>
          </a:bodyPr>
          <a:lst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a:lstStyle>
          <a:p>
            <a:r>
              <a:rPr lang="en-US" sz="4800" dirty="0">
                <a:latin typeface="+mj-lt"/>
                <a:cs typeface="Arial" panose="020B0604020202020204" pitchFamily="34" charset="0"/>
              </a:rPr>
              <a:t>Mapping Habitats</a:t>
            </a:r>
            <a:endParaRPr lang="en-GB" sz="4800" dirty="0">
              <a:latin typeface="+mj-lt"/>
              <a:cs typeface="Arial" panose="020B0604020202020204" pitchFamily="34" charset="0"/>
            </a:endParaRPr>
          </a:p>
        </p:txBody>
      </p:sp>
      <p:sp>
        <p:nvSpPr>
          <p:cNvPr id="4" name="Title 1">
            <a:extLst>
              <a:ext uri="{FF2B5EF4-FFF2-40B4-BE49-F238E27FC236}">
                <a16:creationId xmlns:a16="http://schemas.microsoft.com/office/drawing/2014/main" id="{946E733C-0F22-11DC-EC96-D22B0049CC54}"/>
              </a:ext>
            </a:extLst>
          </p:cNvPr>
          <p:cNvSpPr txBox="1">
            <a:spLocks/>
          </p:cNvSpPr>
          <p:nvPr/>
        </p:nvSpPr>
        <p:spPr>
          <a:xfrm>
            <a:off x="1724193" y="759124"/>
            <a:ext cx="8881262" cy="5438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dirty="0">
                <a:solidFill>
                  <a:schemeClr val="tx2"/>
                </a:solidFill>
                <a:latin typeface="+mn-lt"/>
                <a:cs typeface="Arial" panose="020B0604020202020204" pitchFamily="34" charset="0"/>
              </a:rPr>
              <a:t>1. Walk around your school grounds/local area; how is land being used?:</a:t>
            </a:r>
            <a:endParaRPr lang="en-US" sz="1800" b="1" dirty="0">
              <a:solidFill>
                <a:schemeClr val="tx2"/>
              </a:solidFill>
              <a:latin typeface="+mn-lt"/>
              <a:cs typeface="Arial" panose="020B0604020202020204" pitchFamily="34" charset="0"/>
            </a:endParaRPr>
          </a:p>
        </p:txBody>
      </p:sp>
      <p:pic>
        <p:nvPicPr>
          <p:cNvPr id="5" name="Picture 4">
            <a:extLst>
              <a:ext uri="{FF2B5EF4-FFF2-40B4-BE49-F238E27FC236}">
                <a16:creationId xmlns:a16="http://schemas.microsoft.com/office/drawing/2014/main" id="{3677ECB6-DE89-3D19-F82F-4F6184161379}"/>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7637133" y="2667393"/>
            <a:ext cx="2661861" cy="2908447"/>
          </a:xfrm>
          <a:prstGeom prst="rect">
            <a:avLst/>
          </a:prstGeom>
          <a:noFill/>
        </p:spPr>
      </p:pic>
      <p:pic>
        <p:nvPicPr>
          <p:cNvPr id="6" name="Picture 5">
            <a:extLst>
              <a:ext uri="{FF2B5EF4-FFF2-40B4-BE49-F238E27FC236}">
                <a16:creationId xmlns:a16="http://schemas.microsoft.com/office/drawing/2014/main" id="{90E853EA-488B-851F-91F0-1B8D5723558B}"/>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1033771" y="2580404"/>
            <a:ext cx="3746047" cy="2834139"/>
          </a:xfrm>
          <a:prstGeom prst="rect">
            <a:avLst/>
          </a:prstGeom>
          <a:noFill/>
        </p:spPr>
      </p:pic>
      <p:pic>
        <p:nvPicPr>
          <p:cNvPr id="7" name="Picture 6">
            <a:extLst>
              <a:ext uri="{FF2B5EF4-FFF2-40B4-BE49-F238E27FC236}">
                <a16:creationId xmlns:a16="http://schemas.microsoft.com/office/drawing/2014/main" id="{94306E8C-8E55-BCFC-BD54-2D92EAEECB37}"/>
              </a:ext>
            </a:extLst>
          </p:cNvPr>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288595" y="1360947"/>
            <a:ext cx="5777345" cy="1223243"/>
          </a:xfrm>
          <a:prstGeom prst="rect">
            <a:avLst/>
          </a:prstGeom>
        </p:spPr>
      </p:pic>
      <p:sp>
        <p:nvSpPr>
          <p:cNvPr id="8" name="Title 1">
            <a:extLst>
              <a:ext uri="{FF2B5EF4-FFF2-40B4-BE49-F238E27FC236}">
                <a16:creationId xmlns:a16="http://schemas.microsoft.com/office/drawing/2014/main" id="{0479C0C5-A681-DEEB-7B70-F15F6F0178DB}"/>
              </a:ext>
            </a:extLst>
          </p:cNvPr>
          <p:cNvSpPr txBox="1">
            <a:spLocks/>
          </p:cNvSpPr>
          <p:nvPr/>
        </p:nvSpPr>
        <p:spPr>
          <a:xfrm>
            <a:off x="5260627" y="2773258"/>
            <a:ext cx="2050569" cy="26412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dirty="0">
                <a:solidFill>
                  <a:schemeClr val="tx2"/>
                </a:solidFill>
                <a:latin typeface="+mn-lt"/>
                <a:cs typeface="Arial" panose="020B0604020202020204" pitchFamily="34" charset="0"/>
              </a:rPr>
              <a:t>2. Draw a map, then colour it in to show the different habitats that you found. Make sure you make a key so your map can be understood! </a:t>
            </a:r>
            <a:endParaRPr lang="en-US" sz="1800" b="1" dirty="0">
              <a:solidFill>
                <a:schemeClr val="tx2"/>
              </a:solidFill>
              <a:latin typeface="+mn-lt"/>
              <a:cs typeface="Arial" panose="020B0604020202020204" pitchFamily="34" charset="0"/>
            </a:endParaRPr>
          </a:p>
        </p:txBody>
      </p:sp>
      <p:sp>
        <p:nvSpPr>
          <p:cNvPr id="9" name="Title 1">
            <a:extLst>
              <a:ext uri="{FF2B5EF4-FFF2-40B4-BE49-F238E27FC236}">
                <a16:creationId xmlns:a16="http://schemas.microsoft.com/office/drawing/2014/main" id="{620C5C99-AEA8-8351-B1DE-E77A7BE871DB}"/>
              </a:ext>
            </a:extLst>
          </p:cNvPr>
          <p:cNvSpPr txBox="1">
            <a:spLocks/>
          </p:cNvSpPr>
          <p:nvPr/>
        </p:nvSpPr>
        <p:spPr>
          <a:xfrm>
            <a:off x="217617" y="5575840"/>
            <a:ext cx="11831782" cy="5438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dirty="0">
                <a:solidFill>
                  <a:schemeClr val="tx2"/>
                </a:solidFill>
                <a:latin typeface="+mn-lt"/>
                <a:cs typeface="Arial" panose="020B0604020202020204" pitchFamily="34" charset="0"/>
              </a:rPr>
              <a:t>3. Do you think any of the habitats are more likely to be home to a higher number of animals/plants? Why?</a:t>
            </a:r>
          </a:p>
        </p:txBody>
      </p:sp>
      <p:sp>
        <p:nvSpPr>
          <p:cNvPr id="10" name="Right Arrow 26">
            <a:extLst>
              <a:ext uri="{FF2B5EF4-FFF2-40B4-BE49-F238E27FC236}">
                <a16:creationId xmlns:a16="http://schemas.microsoft.com/office/drawing/2014/main" id="{A08DAB23-9130-9F1A-F14C-467E635D5D67}"/>
              </a:ext>
            </a:extLst>
          </p:cNvPr>
          <p:cNvSpPr/>
          <p:nvPr/>
        </p:nvSpPr>
        <p:spPr>
          <a:xfrm rot="10800000">
            <a:off x="4934691" y="3290839"/>
            <a:ext cx="374073" cy="318655"/>
          </a:xfrm>
          <a:prstGeom prst="rightArrow">
            <a:avLst/>
          </a:prstGeom>
          <a:solidFill>
            <a:srgbClr val="00206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solidFill>
            </a:endParaRPr>
          </a:p>
        </p:txBody>
      </p:sp>
      <p:sp>
        <p:nvSpPr>
          <p:cNvPr id="11" name="Right Arrow 27">
            <a:extLst>
              <a:ext uri="{FF2B5EF4-FFF2-40B4-BE49-F238E27FC236}">
                <a16:creationId xmlns:a16="http://schemas.microsoft.com/office/drawing/2014/main" id="{31FFE63B-164C-12CD-2611-4BB2BDA0D8E0}"/>
              </a:ext>
            </a:extLst>
          </p:cNvPr>
          <p:cNvSpPr/>
          <p:nvPr/>
        </p:nvSpPr>
        <p:spPr>
          <a:xfrm>
            <a:off x="7231346" y="4225377"/>
            <a:ext cx="374073" cy="318655"/>
          </a:xfrm>
          <a:prstGeom prst="rightArrow">
            <a:avLst/>
          </a:prstGeom>
          <a:solidFill>
            <a:srgbClr val="00206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13002818"/>
      </p:ext>
    </p:extLst>
  </p:cSld>
  <p:clrMapOvr>
    <a:masterClrMapping/>
  </p:clrMapOvr>
</p:sld>
</file>

<file path=ppt/theme/theme1.xml><?xml version="1.0" encoding="utf-8"?>
<a:theme xmlns:a="http://schemas.openxmlformats.org/drawingml/2006/main" name="Cover">
  <a:themeElements>
    <a:clrScheme name="Global templates 2022 - pink">
      <a:dk1>
        <a:srgbClr val="000000"/>
      </a:dk1>
      <a:lt1>
        <a:srgbClr val="FFFFFF"/>
      </a:lt1>
      <a:dk2>
        <a:srgbClr val="230859"/>
      </a:dk2>
      <a:lt2>
        <a:srgbClr val="FFA0D7"/>
      </a:lt2>
      <a:accent1>
        <a:srgbClr val="FF00C8"/>
      </a:accent1>
      <a:accent2>
        <a:srgbClr val="00DCFF"/>
      </a:accent2>
      <a:accent3>
        <a:srgbClr val="B25EFF"/>
      </a:accent3>
      <a:accent4>
        <a:srgbClr val="FF8200"/>
      </a:accent4>
      <a:accent5>
        <a:srgbClr val="5DEB4B"/>
      </a:accent5>
      <a:accent6>
        <a:srgbClr val="EA0034"/>
      </a:accent6>
      <a:hlink>
        <a:srgbClr val="3344DD"/>
      </a:hlink>
      <a:folHlink>
        <a:srgbClr val="884488"/>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1" id="{8AA8AE06-9625-D146-9098-4EA157977646}" vid="{4357E907-A73D-2447-A6B0-71ED7A03ADDB}"/>
    </a:ext>
  </a:extLst>
</a:theme>
</file>

<file path=ppt/theme/theme2.xml><?xml version="1.0" encoding="utf-8"?>
<a:theme xmlns:a="http://schemas.openxmlformats.org/drawingml/2006/main" name="Section - white">
  <a:themeElements>
    <a:clrScheme name="Global templates 2022 - pink">
      <a:dk1>
        <a:srgbClr val="000000"/>
      </a:dk1>
      <a:lt1>
        <a:srgbClr val="FFFFFF"/>
      </a:lt1>
      <a:dk2>
        <a:srgbClr val="230859"/>
      </a:dk2>
      <a:lt2>
        <a:srgbClr val="FFA0D7"/>
      </a:lt2>
      <a:accent1>
        <a:srgbClr val="FF00C8"/>
      </a:accent1>
      <a:accent2>
        <a:srgbClr val="00DCFF"/>
      </a:accent2>
      <a:accent3>
        <a:srgbClr val="B25EFF"/>
      </a:accent3>
      <a:accent4>
        <a:srgbClr val="FF8200"/>
      </a:accent4>
      <a:accent5>
        <a:srgbClr val="5DEB4B"/>
      </a:accent5>
      <a:accent6>
        <a:srgbClr val="EA0034"/>
      </a:accent6>
      <a:hlink>
        <a:srgbClr val="3344DD"/>
      </a:hlink>
      <a:folHlink>
        <a:srgbClr val="884488"/>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1" id="{8AA8AE06-9625-D146-9098-4EA157977646}" vid="{CDDE36DF-B020-DB4D-B2C6-ADDD972581D3}"/>
    </a:ext>
  </a:extLst>
</a:theme>
</file>

<file path=ppt/theme/theme3.xml><?xml version="1.0" encoding="utf-8"?>
<a:theme xmlns:a="http://schemas.openxmlformats.org/drawingml/2006/main" name="Muted">
  <a:themeElements>
    <a:clrScheme name="Pastel Blue Enhanced Contrast">
      <a:dk1>
        <a:srgbClr val="000000"/>
      </a:dk1>
      <a:lt1>
        <a:srgbClr val="F5FBFF"/>
      </a:lt1>
      <a:dk2>
        <a:srgbClr val="23085A"/>
      </a:dk2>
      <a:lt2>
        <a:srgbClr val="FFA0D7"/>
      </a:lt2>
      <a:accent1>
        <a:srgbClr val="035C67"/>
      </a:accent1>
      <a:accent2>
        <a:srgbClr val="7716BD"/>
      </a:accent2>
      <a:accent3>
        <a:srgbClr val="003B4A"/>
      </a:accent3>
      <a:accent4>
        <a:srgbClr val="920061"/>
      </a:accent4>
      <a:accent5>
        <a:srgbClr val="54565A"/>
      </a:accent5>
      <a:accent6>
        <a:srgbClr val="472029"/>
      </a:accent6>
      <a:hlink>
        <a:srgbClr val="3344DD"/>
      </a:hlink>
      <a:folHlink>
        <a:srgbClr val="884488"/>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1" id="{8AA8AE06-9625-D146-9098-4EA157977646}" vid="{0F7A7E75-8934-A14B-8961-A2586438B50C}"/>
    </a:ext>
  </a:extLst>
</a:theme>
</file>

<file path=ppt/theme/theme4.xml><?xml version="1.0" encoding="utf-8"?>
<a:theme xmlns:a="http://schemas.openxmlformats.org/drawingml/2006/main" name="British Council">
  <a:themeElements>
    <a:clrScheme name="Global templates 2022 - pink">
      <a:dk1>
        <a:srgbClr val="000000"/>
      </a:dk1>
      <a:lt1>
        <a:srgbClr val="FFFFFF"/>
      </a:lt1>
      <a:dk2>
        <a:srgbClr val="230859"/>
      </a:dk2>
      <a:lt2>
        <a:srgbClr val="FFA0D7"/>
      </a:lt2>
      <a:accent1>
        <a:srgbClr val="FF00C8"/>
      </a:accent1>
      <a:accent2>
        <a:srgbClr val="00DCFF"/>
      </a:accent2>
      <a:accent3>
        <a:srgbClr val="B25EFF"/>
      </a:accent3>
      <a:accent4>
        <a:srgbClr val="FF8200"/>
      </a:accent4>
      <a:accent5>
        <a:srgbClr val="5DEB4B"/>
      </a:accent5>
      <a:accent6>
        <a:srgbClr val="EA0034"/>
      </a:accent6>
      <a:hlink>
        <a:srgbClr val="3344DD"/>
      </a:hlink>
      <a:folHlink>
        <a:srgbClr val="884488"/>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9000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1" id="{8AA8AE06-9625-D146-9098-4EA157977646}" vid="{1769EC6F-20D1-0744-A4CB-CB71C7FC8E0E}"/>
    </a:ext>
  </a:extLst>
</a:theme>
</file>

<file path=ppt/theme/theme5.xml><?xml version="1.0" encoding="utf-8"?>
<a:theme xmlns:a="http://schemas.openxmlformats.org/drawingml/2006/main" name="British Council blank">
  <a:themeElements>
    <a:clrScheme name="Global templates 2022 - pink">
      <a:dk1>
        <a:srgbClr val="000000"/>
      </a:dk1>
      <a:lt1>
        <a:srgbClr val="FFFFFF"/>
      </a:lt1>
      <a:dk2>
        <a:srgbClr val="230859"/>
      </a:dk2>
      <a:lt2>
        <a:srgbClr val="FFA0D7"/>
      </a:lt2>
      <a:accent1>
        <a:srgbClr val="FF00C8"/>
      </a:accent1>
      <a:accent2>
        <a:srgbClr val="00DCFF"/>
      </a:accent2>
      <a:accent3>
        <a:srgbClr val="B25EFF"/>
      </a:accent3>
      <a:accent4>
        <a:srgbClr val="FF8200"/>
      </a:accent4>
      <a:accent5>
        <a:srgbClr val="5DEB4B"/>
      </a:accent5>
      <a:accent6>
        <a:srgbClr val="EA0034"/>
      </a:accent6>
      <a:hlink>
        <a:srgbClr val="3344DD"/>
      </a:hlink>
      <a:folHlink>
        <a:srgbClr val="884488"/>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1" id="{8AA8AE06-9625-D146-9098-4EA157977646}" vid="{0773DCA6-A4A0-D344-A46A-1803BF9CF8EC}"/>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Cover</Template>
  <TotalTime>1460</TotalTime>
  <Words>2985</Words>
  <Application>Microsoft Office PowerPoint</Application>
  <PresentationFormat>Widescreen</PresentationFormat>
  <Paragraphs>320</Paragraphs>
  <Slides>38</Slides>
  <Notes>27</Notes>
  <HiddenSlides>0</HiddenSlides>
  <MMClips>1</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38</vt:i4>
      </vt:variant>
    </vt:vector>
  </HeadingPairs>
  <TitlesOfParts>
    <vt:vector size="51" baseType="lpstr">
      <vt:lpstr>Arial</vt:lpstr>
      <vt:lpstr>Courier New</vt:lpstr>
      <vt:lpstr>Corbel</vt:lpstr>
      <vt:lpstr>Imprint MT Shadow</vt:lpstr>
      <vt:lpstr>Calibri</vt:lpstr>
      <vt:lpstr>British Council Sans Headline</vt:lpstr>
      <vt:lpstr>British Council Sans</vt:lpstr>
      <vt:lpstr>Wingdings</vt:lpstr>
      <vt:lpstr>Cover</vt:lpstr>
      <vt:lpstr>Section - white</vt:lpstr>
      <vt:lpstr>Muted</vt:lpstr>
      <vt:lpstr>British Council</vt:lpstr>
      <vt:lpstr>British Council blank</vt:lpstr>
      <vt:lpstr>Life on Land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 over one or two lines</dc:title>
  <dc:subject/>
  <dc:creator>Drew de Soto</dc:creator>
  <cp:keywords/>
  <dc:description/>
  <cp:lastModifiedBy>Cairns, Pamela (Marketing and Communications)</cp:lastModifiedBy>
  <cp:revision>19</cp:revision>
  <cp:lastPrinted>2019-09-18T09:30:23Z</cp:lastPrinted>
  <dcterms:created xsi:type="dcterms:W3CDTF">2022-10-26T12:07:12Z</dcterms:created>
  <dcterms:modified xsi:type="dcterms:W3CDTF">2023-12-07T11:39:51Z</dcterms:modified>
  <cp:category/>
</cp:coreProperties>
</file>